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 id="2147483660" r:id="rId2"/>
  </p:sldMasterIdLst>
  <p:notesMasterIdLst>
    <p:notesMasterId r:id="rId15"/>
  </p:notesMasterIdLst>
  <p:sldIdLst>
    <p:sldId id="261" r:id="rId3"/>
    <p:sldId id="284" r:id="rId4"/>
    <p:sldId id="259" r:id="rId5"/>
    <p:sldId id="258" r:id="rId6"/>
    <p:sldId id="286" r:id="rId7"/>
    <p:sldId id="291" r:id="rId8"/>
    <p:sldId id="287" r:id="rId9"/>
    <p:sldId id="288" r:id="rId10"/>
    <p:sldId id="289" r:id="rId11"/>
    <p:sldId id="292" r:id="rId12"/>
    <p:sldId id="293" r:id="rId13"/>
    <p:sldId id="290" r:id="rId14"/>
  </p:sldIdLst>
  <p:sldSz cx="9144000" cy="5143500" type="screen16x9"/>
  <p:notesSz cx="6858000" cy="9144000"/>
  <p:embeddedFontLst>
    <p:embeddedFont>
      <p:font typeface="Raleway Light" panose="020B0604020202020204" charset="0"/>
      <p:regular r:id="rId16"/>
      <p:bold r:id="rId17"/>
      <p:italic r:id="rId18"/>
      <p:boldItalic r:id="rId19"/>
    </p:embeddedFont>
    <p:embeddedFont>
      <p:font typeface="Calibri" panose="020F0502020204030204" pitchFamily="34" charset="0"/>
      <p:regular r:id="rId20"/>
      <p:bold r:id="rId21"/>
      <p:italic r:id="rId22"/>
      <p:boldItalic r:id="rId23"/>
    </p:embeddedFont>
    <p:embeddedFont>
      <p:font typeface="Playfair Display" panose="020B0604020202020204" charset="0"/>
      <p:regular r:id="rId24"/>
      <p:bold r:id="rId25"/>
      <p:italic r:id="rId26"/>
      <p:boldItalic r:id="rId27"/>
    </p:embeddedFont>
    <p:embeddedFont>
      <p:font typeface="Ravie" panose="04040805050809020602" pitchFamily="82" charset="0"/>
      <p:regular r:id="rId28"/>
    </p:embeddedFont>
    <p:embeddedFont>
      <p:font typeface="Raleway" panose="020B060402020202020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B374B6-A2CB-428F-9AD1-893BE98718E9}">
  <a:tblStyle styleId="{70B374B6-A2CB-428F-9AD1-893BE98718E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7" d="100"/>
          <a:sy n="97" d="100"/>
        </p:scale>
        <p:origin x="78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1.xml"/><Relationship Id="rId21" Type="http://schemas.openxmlformats.org/officeDocument/2006/relationships/font" Target="fonts/font6.fntdata"/><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9.fntdata"/><Relationship Id="rId32" Type="http://schemas.openxmlformats.org/officeDocument/2006/relationships/font" Target="fonts/font17.fntdata"/><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82263443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691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38770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6762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3927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8442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0480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7839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3227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9418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5931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45734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55622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3"/>
          <p:cNvSpPr/>
          <p:nvPr/>
        </p:nvSpPr>
        <p:spPr>
          <a:xfrm rot="-5400000">
            <a:off x="4497775" y="-2041588"/>
            <a:ext cx="148200" cy="91440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5" name="Google Shape;15;p3"/>
          <p:cNvSpPr/>
          <p:nvPr/>
        </p:nvSpPr>
        <p:spPr>
          <a:xfrm rot="10800000" flipH="1">
            <a:off x="0" y="2571593"/>
            <a:ext cx="9144000" cy="2571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ctrTitle"/>
          </p:nvPr>
        </p:nvSpPr>
        <p:spPr>
          <a:xfrm>
            <a:off x="685800" y="3031150"/>
            <a:ext cx="4558200" cy="1159800"/>
          </a:xfrm>
          <a:prstGeom prst="rect">
            <a:avLst/>
          </a:prstGeom>
        </p:spPr>
        <p:txBody>
          <a:bodyPr spcFirstLastPara="1" wrap="square" lIns="91425" tIns="91425" rIns="91425" bIns="91425" anchor="ctr" anchorCtr="0"/>
          <a:lstStyle>
            <a:lvl1pPr lvl="0" algn="l" rtl="0">
              <a:spcBef>
                <a:spcPts val="0"/>
              </a:spcBef>
              <a:spcAft>
                <a:spcPts val="0"/>
              </a:spcAft>
              <a:buSzPts val="3600"/>
              <a:buNone/>
              <a:defRPr sz="3600"/>
            </a:lvl1pPr>
            <a:lvl2pPr lvl="1" algn="l" rtl="0">
              <a:spcBef>
                <a:spcPts val="0"/>
              </a:spcBef>
              <a:spcAft>
                <a:spcPts val="0"/>
              </a:spcAft>
              <a:buSzPts val="3600"/>
              <a:buNone/>
              <a:defRPr sz="3600"/>
            </a:lvl2pPr>
            <a:lvl3pPr lvl="2" algn="l" rtl="0">
              <a:spcBef>
                <a:spcPts val="0"/>
              </a:spcBef>
              <a:spcAft>
                <a:spcPts val="0"/>
              </a:spcAft>
              <a:buSzPts val="3600"/>
              <a:buNone/>
              <a:defRPr sz="3600"/>
            </a:lvl3pPr>
            <a:lvl4pPr lvl="3" algn="l" rtl="0">
              <a:spcBef>
                <a:spcPts val="0"/>
              </a:spcBef>
              <a:spcAft>
                <a:spcPts val="0"/>
              </a:spcAft>
              <a:buSzPts val="3600"/>
              <a:buNone/>
              <a:defRPr sz="3600"/>
            </a:lvl4pPr>
            <a:lvl5pPr lvl="4" algn="l" rtl="0">
              <a:spcBef>
                <a:spcPts val="0"/>
              </a:spcBef>
              <a:spcAft>
                <a:spcPts val="0"/>
              </a:spcAft>
              <a:buSzPts val="3600"/>
              <a:buNone/>
              <a:defRPr sz="3600"/>
            </a:lvl5pPr>
            <a:lvl6pPr lvl="5" algn="l" rtl="0">
              <a:spcBef>
                <a:spcPts val="0"/>
              </a:spcBef>
              <a:spcAft>
                <a:spcPts val="0"/>
              </a:spcAft>
              <a:buSzPts val="3600"/>
              <a:buNone/>
              <a:defRPr sz="3600"/>
            </a:lvl6pPr>
            <a:lvl7pPr lvl="6" algn="l" rtl="0">
              <a:spcBef>
                <a:spcPts val="0"/>
              </a:spcBef>
              <a:spcAft>
                <a:spcPts val="0"/>
              </a:spcAft>
              <a:buSzPts val="3600"/>
              <a:buNone/>
              <a:defRPr sz="3600"/>
            </a:lvl7pPr>
            <a:lvl8pPr lvl="7" algn="l" rtl="0">
              <a:spcBef>
                <a:spcPts val="0"/>
              </a:spcBef>
              <a:spcAft>
                <a:spcPts val="0"/>
              </a:spcAft>
              <a:buSzPts val="3600"/>
              <a:buNone/>
              <a:defRPr sz="3600"/>
            </a:lvl8pPr>
            <a:lvl9pPr lvl="8" algn="l" rtl="0">
              <a:spcBef>
                <a:spcPts val="0"/>
              </a:spcBef>
              <a:spcAft>
                <a:spcPts val="0"/>
              </a:spcAft>
              <a:buSzPts val="3600"/>
              <a:buNone/>
              <a:defRPr sz="3600"/>
            </a:lvl9pPr>
          </a:lstStyle>
          <a:p>
            <a:endParaRPr/>
          </a:p>
        </p:txBody>
      </p:sp>
      <p:sp>
        <p:nvSpPr>
          <p:cNvPr id="17" name="Google Shape;17;p3"/>
          <p:cNvSpPr txBox="1">
            <a:spLocks noGrp="1"/>
          </p:cNvSpPr>
          <p:nvPr>
            <p:ph type="subTitle" idx="1"/>
          </p:nvPr>
        </p:nvSpPr>
        <p:spPr>
          <a:xfrm>
            <a:off x="685800" y="4135454"/>
            <a:ext cx="4558200" cy="7848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4"/>
          <p:cNvSpPr/>
          <p:nvPr/>
        </p:nvSpPr>
        <p:spPr>
          <a:xfrm flipH="1">
            <a:off x="667310" y="-6600"/>
            <a:ext cx="8476700" cy="5153400"/>
          </a:xfrm>
          <a:custGeom>
            <a:avLst/>
            <a:gdLst/>
            <a:ahLst/>
            <a:cxnLst/>
            <a:rect l="l" t="t" r="r" b="b"/>
            <a:pathLst>
              <a:path w="339068" h="206136" extrusionOk="0">
                <a:moveTo>
                  <a:pt x="139274" y="0"/>
                </a:moveTo>
                <a:lnTo>
                  <a:pt x="0" y="264"/>
                </a:lnTo>
                <a:lnTo>
                  <a:pt x="0" y="206045"/>
                </a:lnTo>
                <a:lnTo>
                  <a:pt x="339068" y="206136"/>
                </a:lnTo>
                <a:close/>
              </a:path>
            </a:pathLst>
          </a:custGeom>
          <a:solidFill>
            <a:srgbClr val="212539">
              <a:alpha val="64620"/>
            </a:srgbClr>
          </a:solidFill>
          <a:ln>
            <a:noFill/>
          </a:ln>
        </p:spPr>
      </p:sp>
      <p:sp>
        <p:nvSpPr>
          <p:cNvPr id="19" name="Google Shape;19;p4"/>
          <p:cNvSpPr/>
          <p:nvPr/>
        </p:nvSpPr>
        <p:spPr>
          <a:xfrm>
            <a:off x="0" y="-6600"/>
            <a:ext cx="8476700" cy="5153400"/>
          </a:xfrm>
          <a:custGeom>
            <a:avLst/>
            <a:gdLst/>
            <a:ahLst/>
            <a:cxnLst/>
            <a:rect l="l" t="t" r="r" b="b"/>
            <a:pathLst>
              <a:path w="339068" h="206136" extrusionOk="0">
                <a:moveTo>
                  <a:pt x="139274" y="0"/>
                </a:moveTo>
                <a:lnTo>
                  <a:pt x="0" y="264"/>
                </a:lnTo>
                <a:lnTo>
                  <a:pt x="0" y="206045"/>
                </a:lnTo>
                <a:lnTo>
                  <a:pt x="339068" y="206136"/>
                </a:lnTo>
                <a:close/>
              </a:path>
            </a:pathLst>
          </a:custGeom>
          <a:solidFill>
            <a:srgbClr val="212539">
              <a:alpha val="64620"/>
            </a:srgbClr>
          </a:solidFill>
          <a:ln>
            <a:noFill/>
          </a:ln>
        </p:spPr>
      </p:sp>
      <p:sp>
        <p:nvSpPr>
          <p:cNvPr id="20" name="Google Shape;20;p4"/>
          <p:cNvSpPr txBox="1">
            <a:spLocks noGrp="1"/>
          </p:cNvSpPr>
          <p:nvPr>
            <p:ph type="body" idx="1"/>
          </p:nvPr>
        </p:nvSpPr>
        <p:spPr>
          <a:xfrm>
            <a:off x="2576800" y="832475"/>
            <a:ext cx="3990600" cy="3841200"/>
          </a:xfrm>
          <a:prstGeom prst="rect">
            <a:avLst/>
          </a:prstGeom>
        </p:spPr>
        <p:txBody>
          <a:bodyPr spcFirstLastPara="1" wrap="square" lIns="91425" tIns="91425" rIns="91425" bIns="91425" anchor="ctr" anchorCtr="0"/>
          <a:lstStyle>
            <a:lvl1pPr marL="457200" lvl="0" indent="-381000" algn="ctr" rtl="0">
              <a:spcBef>
                <a:spcPts val="0"/>
              </a:spcBef>
              <a:spcAft>
                <a:spcPts val="0"/>
              </a:spcAft>
              <a:buSzPts val="2400"/>
              <a:buChar char="╺"/>
              <a:defRPr sz="2400"/>
            </a:lvl1pPr>
            <a:lvl2pPr marL="914400" lvl="1" indent="-381000" algn="ctr" rtl="0">
              <a:spcBef>
                <a:spcPts val="1000"/>
              </a:spcBef>
              <a:spcAft>
                <a:spcPts val="0"/>
              </a:spcAft>
              <a:buSzPts val="2400"/>
              <a:buChar char="╶"/>
              <a:defRPr sz="2400"/>
            </a:lvl2pPr>
            <a:lvl3pPr marL="1371600" lvl="2" indent="-381000" algn="ctr" rtl="0">
              <a:spcBef>
                <a:spcPts val="1000"/>
              </a:spcBef>
              <a:spcAft>
                <a:spcPts val="0"/>
              </a:spcAft>
              <a:buSzPts val="2400"/>
              <a:buChar char="╶"/>
              <a:defRPr sz="2400"/>
            </a:lvl3pPr>
            <a:lvl4pPr marL="1828800" lvl="3" indent="-381000" algn="ctr" rtl="0">
              <a:spcBef>
                <a:spcPts val="1000"/>
              </a:spcBef>
              <a:spcAft>
                <a:spcPts val="0"/>
              </a:spcAft>
              <a:buSzPts val="2400"/>
              <a:buChar char="╶"/>
              <a:defRPr sz="2400"/>
            </a:lvl4pPr>
            <a:lvl5pPr marL="2286000" lvl="4" indent="-381000" algn="ctr" rtl="0">
              <a:spcBef>
                <a:spcPts val="1000"/>
              </a:spcBef>
              <a:spcAft>
                <a:spcPts val="0"/>
              </a:spcAft>
              <a:buSzPts val="2400"/>
              <a:buChar char="╶"/>
              <a:defRPr sz="2400"/>
            </a:lvl5pPr>
            <a:lvl6pPr marL="2743200" lvl="5" indent="-381000" algn="ctr" rtl="0">
              <a:spcBef>
                <a:spcPts val="1000"/>
              </a:spcBef>
              <a:spcAft>
                <a:spcPts val="0"/>
              </a:spcAft>
              <a:buSzPts val="2400"/>
              <a:buChar char="╶"/>
              <a:defRPr sz="2400"/>
            </a:lvl6pPr>
            <a:lvl7pPr marL="3200400" lvl="6" indent="-381000" algn="ctr" rtl="0">
              <a:spcBef>
                <a:spcPts val="1000"/>
              </a:spcBef>
              <a:spcAft>
                <a:spcPts val="0"/>
              </a:spcAft>
              <a:buSzPts val="2400"/>
              <a:buChar char="╶"/>
              <a:defRPr sz="2400"/>
            </a:lvl7pPr>
            <a:lvl8pPr marL="3657600" lvl="7" indent="-381000" algn="ctr" rtl="0">
              <a:spcBef>
                <a:spcPts val="1000"/>
              </a:spcBef>
              <a:spcAft>
                <a:spcPts val="0"/>
              </a:spcAft>
              <a:buSzPts val="2400"/>
              <a:buChar char="╶"/>
              <a:defRPr sz="2400"/>
            </a:lvl8pPr>
            <a:lvl9pPr marL="4114800" lvl="8" indent="-381000" algn="ctr">
              <a:spcBef>
                <a:spcPts val="1000"/>
              </a:spcBef>
              <a:spcAft>
                <a:spcPts val="1000"/>
              </a:spcAft>
              <a:buSzPts val="2400"/>
              <a:buChar char="╶"/>
              <a:defRPr sz="2400"/>
            </a:lvl9pPr>
          </a:lstStyle>
          <a:p>
            <a:endParaRPr/>
          </a:p>
        </p:txBody>
      </p:sp>
      <p:sp>
        <p:nvSpPr>
          <p:cNvPr id="21" name="Google Shape;21;p4"/>
          <p:cNvSpPr txBox="1"/>
          <p:nvPr/>
        </p:nvSpPr>
        <p:spPr>
          <a:xfrm>
            <a:off x="3593400" y="-6600"/>
            <a:ext cx="1957200" cy="1011000"/>
          </a:xfrm>
          <a:prstGeom prst="rect">
            <a:avLst/>
          </a:prstGeom>
          <a:noFill/>
          <a:ln>
            <a:noFill/>
          </a:ln>
        </p:spPr>
        <p:txBody>
          <a:bodyPr spcFirstLastPara="1" wrap="square" lIns="91425" tIns="91425" rIns="91425" bIns="91425" anchor="t" anchorCtr="0">
            <a:noAutofit/>
          </a:bodyPr>
          <a:lstStyle/>
          <a:p>
            <a:pPr algn="ctr"/>
            <a:r>
              <a:rPr lang="en" sz="7200">
                <a:solidFill>
                  <a:srgbClr val="FFFFFF"/>
                </a:solidFill>
                <a:latin typeface="Twentieth Century"/>
                <a:ea typeface="Twentieth Century"/>
                <a:cs typeface="Twentieth Century"/>
                <a:sym typeface="Twentieth Century"/>
              </a:rPr>
              <a:t>“</a:t>
            </a:r>
            <a:endParaRPr sz="7200">
              <a:solidFill>
                <a:srgbClr val="FFFFFF"/>
              </a:solidFill>
              <a:latin typeface="Twentieth Century"/>
              <a:ea typeface="Twentieth Century"/>
              <a:cs typeface="Twentieth Century"/>
              <a:sym typeface="Twentieth Century"/>
            </a:endParaRPr>
          </a:p>
        </p:txBody>
      </p:sp>
      <p:sp>
        <p:nvSpPr>
          <p:cNvPr id="22" name="Google Shape;22;p4"/>
          <p:cNvSpPr txBox="1">
            <a:spLocks noGrp="1"/>
          </p:cNvSpPr>
          <p:nvPr>
            <p:ph type="sldNum" idx="12"/>
          </p:nvPr>
        </p:nvSpPr>
        <p:spPr>
          <a:xfrm>
            <a:off x="4297650" y="4673650"/>
            <a:ext cx="548700" cy="245100"/>
          </a:xfrm>
          <a:prstGeom prst="rect">
            <a:avLst/>
          </a:prstGeom>
        </p:spPr>
        <p:txBody>
          <a:bodyPr spcFirstLastPara="1" wrap="square" lIns="91425" tIns="91425" rIns="91425" bIns="91425" anchor="ctr"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fld id="{00000000-1234-1234-1234-123412341234}" type="slidenum">
              <a:rPr lang="en"/>
              <a:pPr/>
              <a:t>‹#›</a:t>
            </a:fld>
            <a:endParaRPr/>
          </a:p>
        </p:txBody>
      </p:sp>
    </p:spTree>
    <p:extLst>
      <p:ext uri="{BB962C8B-B14F-4D97-AF65-F5344CB8AC3E}">
        <p14:creationId xmlns:p14="http://schemas.microsoft.com/office/powerpoint/2010/main" val="274178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1 column" type="tx">
  <p:cSld name="Title + 1 column">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5"/>
          <p:cNvSpPr/>
          <p:nvPr/>
        </p:nvSpPr>
        <p:spPr>
          <a:xfrm>
            <a:off x="0" y="-6600"/>
            <a:ext cx="8476700" cy="5153400"/>
          </a:xfrm>
          <a:custGeom>
            <a:avLst/>
            <a:gdLst/>
            <a:ahLst/>
            <a:cxnLst/>
            <a:rect l="l" t="t" r="r" b="b"/>
            <a:pathLst>
              <a:path w="339068" h="206136" extrusionOk="0">
                <a:moveTo>
                  <a:pt x="139274" y="0"/>
                </a:moveTo>
                <a:lnTo>
                  <a:pt x="0" y="264"/>
                </a:lnTo>
                <a:lnTo>
                  <a:pt x="0" y="206045"/>
                </a:lnTo>
                <a:lnTo>
                  <a:pt x="339068" y="206136"/>
                </a:lnTo>
                <a:close/>
              </a:path>
            </a:pathLst>
          </a:custGeom>
          <a:solidFill>
            <a:srgbClr val="212539">
              <a:alpha val="64620"/>
            </a:srgbClr>
          </a:solidFill>
          <a:ln>
            <a:noFill/>
          </a:ln>
        </p:spPr>
      </p:sp>
      <p:sp>
        <p:nvSpPr>
          <p:cNvPr id="25" name="Google Shape;25;p5"/>
          <p:cNvSpPr txBox="1">
            <a:spLocks noGrp="1"/>
          </p:cNvSpPr>
          <p:nvPr>
            <p:ph type="title"/>
          </p:nvPr>
        </p:nvSpPr>
        <p:spPr>
          <a:xfrm>
            <a:off x="457200" y="984875"/>
            <a:ext cx="2383800" cy="6297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6" name="Google Shape;26;p5"/>
          <p:cNvSpPr txBox="1">
            <a:spLocks noGrp="1"/>
          </p:cNvSpPr>
          <p:nvPr>
            <p:ph type="body" idx="1"/>
          </p:nvPr>
        </p:nvSpPr>
        <p:spPr>
          <a:xfrm>
            <a:off x="457200" y="1715123"/>
            <a:ext cx="4762200" cy="27366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a:lvl1pPr>
            <a:lvl2pPr marL="914400" lvl="1" indent="-317500">
              <a:spcBef>
                <a:spcPts val="1000"/>
              </a:spcBef>
              <a:spcAft>
                <a:spcPts val="0"/>
              </a:spcAft>
              <a:buSzPts val="1400"/>
              <a:buChar char="╶"/>
              <a:defRPr/>
            </a:lvl2pPr>
            <a:lvl3pPr marL="1371600" lvl="2" indent="-317500">
              <a:spcBef>
                <a:spcPts val="1000"/>
              </a:spcBef>
              <a:spcAft>
                <a:spcPts val="0"/>
              </a:spcAft>
              <a:buSzPts val="1400"/>
              <a:buChar char="╶"/>
              <a:defRPr/>
            </a:lvl3pPr>
            <a:lvl4pPr marL="1828800" lvl="3" indent="-317500">
              <a:spcBef>
                <a:spcPts val="1000"/>
              </a:spcBef>
              <a:spcAft>
                <a:spcPts val="0"/>
              </a:spcAft>
              <a:buSzPts val="1400"/>
              <a:buChar char="╶"/>
              <a:defRPr/>
            </a:lvl4pPr>
            <a:lvl5pPr marL="2286000" lvl="4" indent="-317500">
              <a:spcBef>
                <a:spcPts val="1000"/>
              </a:spcBef>
              <a:spcAft>
                <a:spcPts val="0"/>
              </a:spcAft>
              <a:buSzPts val="1400"/>
              <a:buChar char="╶"/>
              <a:defRPr/>
            </a:lvl5pPr>
            <a:lvl6pPr marL="2743200" lvl="5" indent="-317500">
              <a:spcBef>
                <a:spcPts val="1000"/>
              </a:spcBef>
              <a:spcAft>
                <a:spcPts val="0"/>
              </a:spcAft>
              <a:buSzPts val="1400"/>
              <a:buChar char="╶"/>
              <a:defRPr/>
            </a:lvl6pPr>
            <a:lvl7pPr marL="3200400" lvl="6" indent="-317500">
              <a:spcBef>
                <a:spcPts val="1000"/>
              </a:spcBef>
              <a:spcAft>
                <a:spcPts val="0"/>
              </a:spcAft>
              <a:buSzPts val="1400"/>
              <a:buChar char="╶"/>
              <a:defRPr/>
            </a:lvl7pPr>
            <a:lvl8pPr marL="3657600" lvl="7" indent="-317500">
              <a:spcBef>
                <a:spcPts val="1000"/>
              </a:spcBef>
              <a:spcAft>
                <a:spcPts val="0"/>
              </a:spcAft>
              <a:buSzPts val="1400"/>
              <a:buChar char="╶"/>
              <a:defRPr/>
            </a:lvl8pPr>
            <a:lvl9pPr marL="4114800" lvl="8" indent="-317500">
              <a:spcBef>
                <a:spcPts val="1000"/>
              </a:spcBef>
              <a:spcAft>
                <a:spcPts val="1000"/>
              </a:spcAft>
              <a:buSzPts val="1400"/>
              <a:buChar char="╶"/>
              <a:defRPr/>
            </a:lvl9pPr>
          </a:lstStyle>
          <a:p>
            <a:endParaRPr/>
          </a:p>
        </p:txBody>
      </p:sp>
      <p:sp>
        <p:nvSpPr>
          <p:cNvPr id="27" name="Google Shape;27;p5"/>
          <p:cNvSpPr txBox="1">
            <a:spLocks noGrp="1"/>
          </p:cNvSpPr>
          <p:nvPr>
            <p:ph type="sldNum" idx="12"/>
          </p:nvPr>
        </p:nvSpPr>
        <p:spPr>
          <a:xfrm>
            <a:off x="457200" y="4673650"/>
            <a:ext cx="548700" cy="245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Tree>
    <p:extLst>
      <p:ext uri="{BB962C8B-B14F-4D97-AF65-F5344CB8AC3E}">
        <p14:creationId xmlns:p14="http://schemas.microsoft.com/office/powerpoint/2010/main" val="26824670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6"/>
          <p:cNvSpPr/>
          <p:nvPr/>
        </p:nvSpPr>
        <p:spPr>
          <a:xfrm>
            <a:off x="0" y="-6600"/>
            <a:ext cx="8476700" cy="5153400"/>
          </a:xfrm>
          <a:custGeom>
            <a:avLst/>
            <a:gdLst/>
            <a:ahLst/>
            <a:cxnLst/>
            <a:rect l="l" t="t" r="r" b="b"/>
            <a:pathLst>
              <a:path w="339068" h="206136" extrusionOk="0">
                <a:moveTo>
                  <a:pt x="139274" y="0"/>
                </a:moveTo>
                <a:lnTo>
                  <a:pt x="0" y="264"/>
                </a:lnTo>
                <a:lnTo>
                  <a:pt x="0" y="206045"/>
                </a:lnTo>
                <a:lnTo>
                  <a:pt x="339068" y="206136"/>
                </a:lnTo>
                <a:close/>
              </a:path>
            </a:pathLst>
          </a:custGeom>
          <a:solidFill>
            <a:srgbClr val="212539">
              <a:alpha val="64620"/>
            </a:srgbClr>
          </a:solidFill>
          <a:ln>
            <a:noFill/>
          </a:ln>
        </p:spPr>
      </p:sp>
      <p:sp>
        <p:nvSpPr>
          <p:cNvPr id="30" name="Google Shape;30;p6"/>
          <p:cNvSpPr txBox="1">
            <a:spLocks noGrp="1"/>
          </p:cNvSpPr>
          <p:nvPr>
            <p:ph type="title"/>
          </p:nvPr>
        </p:nvSpPr>
        <p:spPr>
          <a:xfrm>
            <a:off x="457200" y="984875"/>
            <a:ext cx="2383800" cy="6297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1" name="Google Shape;31;p6"/>
          <p:cNvSpPr txBox="1">
            <a:spLocks noGrp="1"/>
          </p:cNvSpPr>
          <p:nvPr>
            <p:ph type="body" idx="1"/>
          </p:nvPr>
        </p:nvSpPr>
        <p:spPr>
          <a:xfrm>
            <a:off x="457200" y="1711200"/>
            <a:ext cx="2276400" cy="27486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000"/>
              </a:spcBef>
              <a:spcAft>
                <a:spcPts val="0"/>
              </a:spcAft>
              <a:buSzPts val="1200"/>
              <a:buChar char="╶"/>
              <a:defRPr sz="1200"/>
            </a:lvl2pPr>
            <a:lvl3pPr marL="1371600" lvl="2" indent="-304800">
              <a:spcBef>
                <a:spcPts val="1000"/>
              </a:spcBef>
              <a:spcAft>
                <a:spcPts val="0"/>
              </a:spcAft>
              <a:buSzPts val="1200"/>
              <a:buChar char="╶"/>
              <a:defRPr sz="1200"/>
            </a:lvl3pPr>
            <a:lvl4pPr marL="1828800" lvl="3" indent="-304800">
              <a:spcBef>
                <a:spcPts val="1000"/>
              </a:spcBef>
              <a:spcAft>
                <a:spcPts val="0"/>
              </a:spcAft>
              <a:buSzPts val="1200"/>
              <a:buChar char="╶"/>
              <a:defRPr sz="1200"/>
            </a:lvl4pPr>
            <a:lvl5pPr marL="2286000" lvl="4" indent="-304800">
              <a:spcBef>
                <a:spcPts val="1000"/>
              </a:spcBef>
              <a:spcAft>
                <a:spcPts val="0"/>
              </a:spcAft>
              <a:buSzPts val="1200"/>
              <a:buChar char="╶"/>
              <a:defRPr sz="1200"/>
            </a:lvl5pPr>
            <a:lvl6pPr marL="2743200" lvl="5" indent="-304800">
              <a:spcBef>
                <a:spcPts val="1000"/>
              </a:spcBef>
              <a:spcAft>
                <a:spcPts val="0"/>
              </a:spcAft>
              <a:buSzPts val="1200"/>
              <a:buChar char="╶"/>
              <a:defRPr sz="1200"/>
            </a:lvl6pPr>
            <a:lvl7pPr marL="3200400" lvl="6" indent="-304800">
              <a:spcBef>
                <a:spcPts val="1000"/>
              </a:spcBef>
              <a:spcAft>
                <a:spcPts val="0"/>
              </a:spcAft>
              <a:buSzPts val="1200"/>
              <a:buChar char="╶"/>
              <a:defRPr sz="1200"/>
            </a:lvl7pPr>
            <a:lvl8pPr marL="3657600" lvl="7" indent="-304800">
              <a:spcBef>
                <a:spcPts val="1000"/>
              </a:spcBef>
              <a:spcAft>
                <a:spcPts val="0"/>
              </a:spcAft>
              <a:buSzPts val="1200"/>
              <a:buChar char="╶"/>
              <a:defRPr sz="1200"/>
            </a:lvl8pPr>
            <a:lvl9pPr marL="4114800" lvl="8" indent="-304800">
              <a:spcBef>
                <a:spcPts val="1000"/>
              </a:spcBef>
              <a:spcAft>
                <a:spcPts val="1000"/>
              </a:spcAft>
              <a:buSzPts val="1200"/>
              <a:buChar char="╶"/>
              <a:defRPr sz="1200"/>
            </a:lvl9pPr>
          </a:lstStyle>
          <a:p>
            <a:endParaRPr/>
          </a:p>
        </p:txBody>
      </p:sp>
      <p:sp>
        <p:nvSpPr>
          <p:cNvPr id="32" name="Google Shape;32;p6"/>
          <p:cNvSpPr txBox="1">
            <a:spLocks noGrp="1"/>
          </p:cNvSpPr>
          <p:nvPr>
            <p:ph type="body" idx="2"/>
          </p:nvPr>
        </p:nvSpPr>
        <p:spPr>
          <a:xfrm>
            <a:off x="2870548" y="1711200"/>
            <a:ext cx="2276400" cy="27486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000"/>
              </a:spcBef>
              <a:spcAft>
                <a:spcPts val="0"/>
              </a:spcAft>
              <a:buSzPts val="1200"/>
              <a:buChar char="╶"/>
              <a:defRPr sz="1200"/>
            </a:lvl2pPr>
            <a:lvl3pPr marL="1371600" lvl="2" indent="-304800">
              <a:spcBef>
                <a:spcPts val="1000"/>
              </a:spcBef>
              <a:spcAft>
                <a:spcPts val="0"/>
              </a:spcAft>
              <a:buSzPts val="1200"/>
              <a:buChar char="╶"/>
              <a:defRPr sz="1200"/>
            </a:lvl3pPr>
            <a:lvl4pPr marL="1828800" lvl="3" indent="-304800">
              <a:spcBef>
                <a:spcPts val="1000"/>
              </a:spcBef>
              <a:spcAft>
                <a:spcPts val="0"/>
              </a:spcAft>
              <a:buSzPts val="1200"/>
              <a:buChar char="╶"/>
              <a:defRPr sz="1200"/>
            </a:lvl4pPr>
            <a:lvl5pPr marL="2286000" lvl="4" indent="-304800">
              <a:spcBef>
                <a:spcPts val="1000"/>
              </a:spcBef>
              <a:spcAft>
                <a:spcPts val="0"/>
              </a:spcAft>
              <a:buSzPts val="1200"/>
              <a:buChar char="╶"/>
              <a:defRPr sz="1200"/>
            </a:lvl5pPr>
            <a:lvl6pPr marL="2743200" lvl="5" indent="-304800">
              <a:spcBef>
                <a:spcPts val="1000"/>
              </a:spcBef>
              <a:spcAft>
                <a:spcPts val="0"/>
              </a:spcAft>
              <a:buSzPts val="1200"/>
              <a:buChar char="╶"/>
              <a:defRPr sz="1200"/>
            </a:lvl6pPr>
            <a:lvl7pPr marL="3200400" lvl="6" indent="-304800">
              <a:spcBef>
                <a:spcPts val="1000"/>
              </a:spcBef>
              <a:spcAft>
                <a:spcPts val="0"/>
              </a:spcAft>
              <a:buSzPts val="1200"/>
              <a:buChar char="╶"/>
              <a:defRPr sz="1200"/>
            </a:lvl7pPr>
            <a:lvl8pPr marL="3657600" lvl="7" indent="-304800">
              <a:spcBef>
                <a:spcPts val="1000"/>
              </a:spcBef>
              <a:spcAft>
                <a:spcPts val="0"/>
              </a:spcAft>
              <a:buSzPts val="1200"/>
              <a:buChar char="╶"/>
              <a:defRPr sz="1200"/>
            </a:lvl8pPr>
            <a:lvl9pPr marL="4114800" lvl="8" indent="-304800">
              <a:spcBef>
                <a:spcPts val="1000"/>
              </a:spcBef>
              <a:spcAft>
                <a:spcPts val="1000"/>
              </a:spcAft>
              <a:buSzPts val="1200"/>
              <a:buChar char="╶"/>
              <a:defRPr sz="1200"/>
            </a:lvl9pPr>
          </a:lstStyle>
          <a:p>
            <a:endParaRPr/>
          </a:p>
        </p:txBody>
      </p:sp>
      <p:sp>
        <p:nvSpPr>
          <p:cNvPr id="33" name="Google Shape;33;p6"/>
          <p:cNvSpPr txBox="1">
            <a:spLocks noGrp="1"/>
          </p:cNvSpPr>
          <p:nvPr>
            <p:ph type="sldNum" idx="12"/>
          </p:nvPr>
        </p:nvSpPr>
        <p:spPr>
          <a:xfrm>
            <a:off x="457200" y="4673650"/>
            <a:ext cx="548700" cy="245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Tree>
    <p:extLst>
      <p:ext uri="{BB962C8B-B14F-4D97-AF65-F5344CB8AC3E}">
        <p14:creationId xmlns:p14="http://schemas.microsoft.com/office/powerpoint/2010/main" val="2915305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3 columns">
  <p:cSld name="Title + 3 columns">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7"/>
          <p:cNvSpPr/>
          <p:nvPr/>
        </p:nvSpPr>
        <p:spPr>
          <a:xfrm>
            <a:off x="0" y="-6600"/>
            <a:ext cx="8476700" cy="5153400"/>
          </a:xfrm>
          <a:custGeom>
            <a:avLst/>
            <a:gdLst/>
            <a:ahLst/>
            <a:cxnLst/>
            <a:rect l="l" t="t" r="r" b="b"/>
            <a:pathLst>
              <a:path w="339068" h="206136" extrusionOk="0">
                <a:moveTo>
                  <a:pt x="139274" y="0"/>
                </a:moveTo>
                <a:lnTo>
                  <a:pt x="0" y="264"/>
                </a:lnTo>
                <a:lnTo>
                  <a:pt x="0" y="206045"/>
                </a:lnTo>
                <a:lnTo>
                  <a:pt x="339068" y="206136"/>
                </a:lnTo>
                <a:close/>
              </a:path>
            </a:pathLst>
          </a:custGeom>
          <a:solidFill>
            <a:srgbClr val="212539">
              <a:alpha val="64620"/>
            </a:srgbClr>
          </a:solidFill>
          <a:ln>
            <a:noFill/>
          </a:ln>
        </p:spPr>
      </p:sp>
      <p:sp>
        <p:nvSpPr>
          <p:cNvPr id="36" name="Google Shape;36;p7"/>
          <p:cNvSpPr txBox="1">
            <a:spLocks noGrp="1"/>
          </p:cNvSpPr>
          <p:nvPr>
            <p:ph type="title"/>
          </p:nvPr>
        </p:nvSpPr>
        <p:spPr>
          <a:xfrm>
            <a:off x="457200" y="984875"/>
            <a:ext cx="2383800" cy="629700"/>
          </a:xfrm>
          <a:prstGeom prst="rect">
            <a:avLst/>
          </a:prstGeom>
        </p:spPr>
        <p:txBody>
          <a:bodyPr spcFirstLastPara="1" wrap="square" lIns="91425" tIns="91425" rIns="91425" bIns="91425" anchor="b" anchorCtr="0"/>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37" name="Google Shape;37;p7"/>
          <p:cNvSpPr txBox="1">
            <a:spLocks noGrp="1"/>
          </p:cNvSpPr>
          <p:nvPr>
            <p:ph type="body" idx="1"/>
          </p:nvPr>
        </p:nvSpPr>
        <p:spPr>
          <a:xfrm>
            <a:off x="457200" y="1711200"/>
            <a:ext cx="1507200" cy="2748600"/>
          </a:xfrm>
          <a:prstGeom prst="rect">
            <a:avLst/>
          </a:prstGeom>
        </p:spPr>
        <p:txBody>
          <a:bodyPr spcFirstLastPara="1" wrap="square" lIns="91425" tIns="91425" rIns="91425" bIns="91425" anchor="t" anchorCtr="0"/>
          <a:lstStyle>
            <a:lvl1pPr marL="457200" lvl="0" indent="-292100" rtl="0">
              <a:spcBef>
                <a:spcPts val="0"/>
              </a:spcBef>
              <a:spcAft>
                <a:spcPts val="0"/>
              </a:spcAft>
              <a:buSzPts val="1000"/>
              <a:buChar char="╺"/>
              <a:defRPr sz="1000"/>
            </a:lvl1pPr>
            <a:lvl2pPr marL="914400" lvl="1" indent="-292100" rtl="0">
              <a:spcBef>
                <a:spcPts val="1000"/>
              </a:spcBef>
              <a:spcAft>
                <a:spcPts val="0"/>
              </a:spcAft>
              <a:buSzPts val="1000"/>
              <a:buChar char="╶"/>
              <a:defRPr sz="1000"/>
            </a:lvl2pPr>
            <a:lvl3pPr marL="1371600" lvl="2" indent="-292100" rtl="0">
              <a:spcBef>
                <a:spcPts val="1000"/>
              </a:spcBef>
              <a:spcAft>
                <a:spcPts val="0"/>
              </a:spcAft>
              <a:buSzPts val="1000"/>
              <a:buChar char="╶"/>
              <a:defRPr sz="1000"/>
            </a:lvl3pPr>
            <a:lvl4pPr marL="1828800" lvl="3" indent="-292100" rtl="0">
              <a:spcBef>
                <a:spcPts val="1000"/>
              </a:spcBef>
              <a:spcAft>
                <a:spcPts val="0"/>
              </a:spcAft>
              <a:buSzPts val="1000"/>
              <a:buChar char="╶"/>
              <a:defRPr sz="1000"/>
            </a:lvl4pPr>
            <a:lvl5pPr marL="2286000" lvl="4" indent="-292100" rtl="0">
              <a:spcBef>
                <a:spcPts val="1000"/>
              </a:spcBef>
              <a:spcAft>
                <a:spcPts val="0"/>
              </a:spcAft>
              <a:buSzPts val="1000"/>
              <a:buChar char="╶"/>
              <a:defRPr sz="1000"/>
            </a:lvl5pPr>
            <a:lvl6pPr marL="2743200" lvl="5" indent="-292100" rtl="0">
              <a:spcBef>
                <a:spcPts val="1000"/>
              </a:spcBef>
              <a:spcAft>
                <a:spcPts val="0"/>
              </a:spcAft>
              <a:buSzPts val="1000"/>
              <a:buChar char="╶"/>
              <a:defRPr sz="1000"/>
            </a:lvl6pPr>
            <a:lvl7pPr marL="3200400" lvl="6" indent="-292100" rtl="0">
              <a:spcBef>
                <a:spcPts val="1000"/>
              </a:spcBef>
              <a:spcAft>
                <a:spcPts val="0"/>
              </a:spcAft>
              <a:buSzPts val="1000"/>
              <a:buChar char="╶"/>
              <a:defRPr sz="1000"/>
            </a:lvl7pPr>
            <a:lvl8pPr marL="3657600" lvl="7" indent="-292100" rtl="0">
              <a:spcBef>
                <a:spcPts val="1000"/>
              </a:spcBef>
              <a:spcAft>
                <a:spcPts val="0"/>
              </a:spcAft>
              <a:buSzPts val="1000"/>
              <a:buChar char="╶"/>
              <a:defRPr sz="1000"/>
            </a:lvl8pPr>
            <a:lvl9pPr marL="4114800" lvl="8" indent="-292100" rtl="0">
              <a:spcBef>
                <a:spcPts val="1000"/>
              </a:spcBef>
              <a:spcAft>
                <a:spcPts val="1000"/>
              </a:spcAft>
              <a:buSzPts val="1000"/>
              <a:buChar char="╶"/>
              <a:defRPr sz="1000"/>
            </a:lvl9pPr>
          </a:lstStyle>
          <a:p>
            <a:endParaRPr/>
          </a:p>
        </p:txBody>
      </p:sp>
      <p:sp>
        <p:nvSpPr>
          <p:cNvPr id="38" name="Google Shape;38;p7"/>
          <p:cNvSpPr txBox="1">
            <a:spLocks noGrp="1"/>
          </p:cNvSpPr>
          <p:nvPr>
            <p:ph type="body" idx="2"/>
          </p:nvPr>
        </p:nvSpPr>
        <p:spPr>
          <a:xfrm>
            <a:off x="2041749" y="1711200"/>
            <a:ext cx="1507200" cy="2748600"/>
          </a:xfrm>
          <a:prstGeom prst="rect">
            <a:avLst/>
          </a:prstGeom>
        </p:spPr>
        <p:txBody>
          <a:bodyPr spcFirstLastPara="1" wrap="square" lIns="91425" tIns="91425" rIns="91425" bIns="91425" anchor="t" anchorCtr="0"/>
          <a:lstStyle>
            <a:lvl1pPr marL="457200" lvl="0" indent="-292100" rtl="0">
              <a:spcBef>
                <a:spcPts val="0"/>
              </a:spcBef>
              <a:spcAft>
                <a:spcPts val="0"/>
              </a:spcAft>
              <a:buSzPts val="1000"/>
              <a:buChar char="╺"/>
              <a:defRPr sz="1000"/>
            </a:lvl1pPr>
            <a:lvl2pPr marL="914400" lvl="1" indent="-292100" rtl="0">
              <a:spcBef>
                <a:spcPts val="1000"/>
              </a:spcBef>
              <a:spcAft>
                <a:spcPts val="0"/>
              </a:spcAft>
              <a:buSzPts val="1000"/>
              <a:buChar char="╶"/>
              <a:defRPr sz="1000"/>
            </a:lvl2pPr>
            <a:lvl3pPr marL="1371600" lvl="2" indent="-292100" rtl="0">
              <a:spcBef>
                <a:spcPts val="1000"/>
              </a:spcBef>
              <a:spcAft>
                <a:spcPts val="0"/>
              </a:spcAft>
              <a:buSzPts val="1000"/>
              <a:buChar char="╶"/>
              <a:defRPr sz="1000"/>
            </a:lvl3pPr>
            <a:lvl4pPr marL="1828800" lvl="3" indent="-292100" rtl="0">
              <a:spcBef>
                <a:spcPts val="1000"/>
              </a:spcBef>
              <a:spcAft>
                <a:spcPts val="0"/>
              </a:spcAft>
              <a:buSzPts val="1000"/>
              <a:buChar char="╶"/>
              <a:defRPr sz="1000"/>
            </a:lvl4pPr>
            <a:lvl5pPr marL="2286000" lvl="4" indent="-292100" rtl="0">
              <a:spcBef>
                <a:spcPts val="1000"/>
              </a:spcBef>
              <a:spcAft>
                <a:spcPts val="0"/>
              </a:spcAft>
              <a:buSzPts val="1000"/>
              <a:buChar char="╶"/>
              <a:defRPr sz="1000"/>
            </a:lvl5pPr>
            <a:lvl6pPr marL="2743200" lvl="5" indent="-292100" rtl="0">
              <a:spcBef>
                <a:spcPts val="1000"/>
              </a:spcBef>
              <a:spcAft>
                <a:spcPts val="0"/>
              </a:spcAft>
              <a:buSzPts val="1000"/>
              <a:buChar char="╶"/>
              <a:defRPr sz="1000"/>
            </a:lvl6pPr>
            <a:lvl7pPr marL="3200400" lvl="6" indent="-292100" rtl="0">
              <a:spcBef>
                <a:spcPts val="1000"/>
              </a:spcBef>
              <a:spcAft>
                <a:spcPts val="0"/>
              </a:spcAft>
              <a:buSzPts val="1000"/>
              <a:buChar char="╶"/>
              <a:defRPr sz="1000"/>
            </a:lvl7pPr>
            <a:lvl8pPr marL="3657600" lvl="7" indent="-292100" rtl="0">
              <a:spcBef>
                <a:spcPts val="1000"/>
              </a:spcBef>
              <a:spcAft>
                <a:spcPts val="0"/>
              </a:spcAft>
              <a:buSzPts val="1000"/>
              <a:buChar char="╶"/>
              <a:defRPr sz="1000"/>
            </a:lvl8pPr>
            <a:lvl9pPr marL="4114800" lvl="8" indent="-292100" rtl="0">
              <a:spcBef>
                <a:spcPts val="1000"/>
              </a:spcBef>
              <a:spcAft>
                <a:spcPts val="1000"/>
              </a:spcAft>
              <a:buSzPts val="1000"/>
              <a:buChar char="╶"/>
              <a:defRPr sz="1000"/>
            </a:lvl9pPr>
          </a:lstStyle>
          <a:p>
            <a:endParaRPr/>
          </a:p>
        </p:txBody>
      </p:sp>
      <p:sp>
        <p:nvSpPr>
          <p:cNvPr id="39" name="Google Shape;39;p7"/>
          <p:cNvSpPr txBox="1">
            <a:spLocks noGrp="1"/>
          </p:cNvSpPr>
          <p:nvPr>
            <p:ph type="body" idx="3"/>
          </p:nvPr>
        </p:nvSpPr>
        <p:spPr>
          <a:xfrm>
            <a:off x="3626297" y="1711200"/>
            <a:ext cx="1507200" cy="2748600"/>
          </a:xfrm>
          <a:prstGeom prst="rect">
            <a:avLst/>
          </a:prstGeom>
        </p:spPr>
        <p:txBody>
          <a:bodyPr spcFirstLastPara="1" wrap="square" lIns="91425" tIns="91425" rIns="91425" bIns="91425" anchor="t" anchorCtr="0"/>
          <a:lstStyle>
            <a:lvl1pPr marL="457200" lvl="0" indent="-292100" rtl="0">
              <a:spcBef>
                <a:spcPts val="0"/>
              </a:spcBef>
              <a:spcAft>
                <a:spcPts val="0"/>
              </a:spcAft>
              <a:buSzPts val="1000"/>
              <a:buChar char="╺"/>
              <a:defRPr sz="1000"/>
            </a:lvl1pPr>
            <a:lvl2pPr marL="914400" lvl="1" indent="-292100" rtl="0">
              <a:spcBef>
                <a:spcPts val="1000"/>
              </a:spcBef>
              <a:spcAft>
                <a:spcPts val="0"/>
              </a:spcAft>
              <a:buSzPts val="1000"/>
              <a:buChar char="╶"/>
              <a:defRPr sz="1000"/>
            </a:lvl2pPr>
            <a:lvl3pPr marL="1371600" lvl="2" indent="-292100" rtl="0">
              <a:spcBef>
                <a:spcPts val="1000"/>
              </a:spcBef>
              <a:spcAft>
                <a:spcPts val="0"/>
              </a:spcAft>
              <a:buSzPts val="1000"/>
              <a:buChar char="╶"/>
              <a:defRPr sz="1000"/>
            </a:lvl3pPr>
            <a:lvl4pPr marL="1828800" lvl="3" indent="-292100" rtl="0">
              <a:spcBef>
                <a:spcPts val="1000"/>
              </a:spcBef>
              <a:spcAft>
                <a:spcPts val="0"/>
              </a:spcAft>
              <a:buSzPts val="1000"/>
              <a:buChar char="╶"/>
              <a:defRPr sz="1000"/>
            </a:lvl4pPr>
            <a:lvl5pPr marL="2286000" lvl="4" indent="-292100" rtl="0">
              <a:spcBef>
                <a:spcPts val="1000"/>
              </a:spcBef>
              <a:spcAft>
                <a:spcPts val="0"/>
              </a:spcAft>
              <a:buSzPts val="1000"/>
              <a:buChar char="╶"/>
              <a:defRPr sz="1000"/>
            </a:lvl5pPr>
            <a:lvl6pPr marL="2743200" lvl="5" indent="-292100" rtl="0">
              <a:spcBef>
                <a:spcPts val="1000"/>
              </a:spcBef>
              <a:spcAft>
                <a:spcPts val="0"/>
              </a:spcAft>
              <a:buSzPts val="1000"/>
              <a:buChar char="╶"/>
              <a:defRPr sz="1000"/>
            </a:lvl6pPr>
            <a:lvl7pPr marL="3200400" lvl="6" indent="-292100" rtl="0">
              <a:spcBef>
                <a:spcPts val="1000"/>
              </a:spcBef>
              <a:spcAft>
                <a:spcPts val="0"/>
              </a:spcAft>
              <a:buSzPts val="1000"/>
              <a:buChar char="╶"/>
              <a:defRPr sz="1000"/>
            </a:lvl7pPr>
            <a:lvl8pPr marL="3657600" lvl="7" indent="-292100" rtl="0">
              <a:spcBef>
                <a:spcPts val="1000"/>
              </a:spcBef>
              <a:spcAft>
                <a:spcPts val="0"/>
              </a:spcAft>
              <a:buSzPts val="1000"/>
              <a:buChar char="╶"/>
              <a:defRPr sz="1000"/>
            </a:lvl8pPr>
            <a:lvl9pPr marL="4114800" lvl="8" indent="-292100" rtl="0">
              <a:spcBef>
                <a:spcPts val="1000"/>
              </a:spcBef>
              <a:spcAft>
                <a:spcPts val="1000"/>
              </a:spcAft>
              <a:buSzPts val="1000"/>
              <a:buChar char="╶"/>
              <a:defRPr sz="1000"/>
            </a:lvl9pPr>
          </a:lstStyle>
          <a:p>
            <a:endParaRPr/>
          </a:p>
        </p:txBody>
      </p:sp>
      <p:sp>
        <p:nvSpPr>
          <p:cNvPr id="40" name="Google Shape;40;p7"/>
          <p:cNvSpPr txBox="1">
            <a:spLocks noGrp="1"/>
          </p:cNvSpPr>
          <p:nvPr>
            <p:ph type="sldNum" idx="12"/>
          </p:nvPr>
        </p:nvSpPr>
        <p:spPr>
          <a:xfrm>
            <a:off x="457200" y="4673650"/>
            <a:ext cx="548700" cy="245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Tree>
    <p:extLst>
      <p:ext uri="{BB962C8B-B14F-4D97-AF65-F5344CB8AC3E}">
        <p14:creationId xmlns:p14="http://schemas.microsoft.com/office/powerpoint/2010/main" val="9681336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8"/>
          <p:cNvSpPr/>
          <p:nvPr/>
        </p:nvSpPr>
        <p:spPr>
          <a:xfrm>
            <a:off x="0" y="-6600"/>
            <a:ext cx="8476700" cy="5153400"/>
          </a:xfrm>
          <a:custGeom>
            <a:avLst/>
            <a:gdLst/>
            <a:ahLst/>
            <a:cxnLst/>
            <a:rect l="l" t="t" r="r" b="b"/>
            <a:pathLst>
              <a:path w="339068" h="206136" extrusionOk="0">
                <a:moveTo>
                  <a:pt x="139274" y="0"/>
                </a:moveTo>
                <a:lnTo>
                  <a:pt x="0" y="264"/>
                </a:lnTo>
                <a:lnTo>
                  <a:pt x="0" y="206045"/>
                </a:lnTo>
                <a:lnTo>
                  <a:pt x="339068" y="206136"/>
                </a:lnTo>
                <a:close/>
              </a:path>
            </a:pathLst>
          </a:custGeom>
          <a:solidFill>
            <a:srgbClr val="212539">
              <a:alpha val="64620"/>
            </a:srgbClr>
          </a:solidFill>
          <a:ln>
            <a:noFill/>
          </a:ln>
        </p:spPr>
      </p:sp>
      <p:sp>
        <p:nvSpPr>
          <p:cNvPr id="43" name="Google Shape;43;p8"/>
          <p:cNvSpPr txBox="1">
            <a:spLocks noGrp="1"/>
          </p:cNvSpPr>
          <p:nvPr>
            <p:ph type="title"/>
          </p:nvPr>
        </p:nvSpPr>
        <p:spPr>
          <a:xfrm>
            <a:off x="457200" y="984875"/>
            <a:ext cx="2383800" cy="6297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44" name="Google Shape;44;p8"/>
          <p:cNvSpPr txBox="1">
            <a:spLocks noGrp="1"/>
          </p:cNvSpPr>
          <p:nvPr>
            <p:ph type="sldNum" idx="12"/>
          </p:nvPr>
        </p:nvSpPr>
        <p:spPr>
          <a:xfrm>
            <a:off x="457200" y="4673650"/>
            <a:ext cx="548700" cy="245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Tree>
    <p:extLst>
      <p:ext uri="{BB962C8B-B14F-4D97-AF65-F5344CB8AC3E}">
        <p14:creationId xmlns:p14="http://schemas.microsoft.com/office/powerpoint/2010/main" val="8202358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9"/>
          <p:cNvSpPr/>
          <p:nvPr/>
        </p:nvSpPr>
        <p:spPr>
          <a:xfrm>
            <a:off x="0" y="-6600"/>
            <a:ext cx="8476700" cy="5153400"/>
          </a:xfrm>
          <a:custGeom>
            <a:avLst/>
            <a:gdLst/>
            <a:ahLst/>
            <a:cxnLst/>
            <a:rect l="l" t="t" r="r" b="b"/>
            <a:pathLst>
              <a:path w="339068" h="206136" extrusionOk="0">
                <a:moveTo>
                  <a:pt x="139274" y="0"/>
                </a:moveTo>
                <a:lnTo>
                  <a:pt x="0" y="264"/>
                </a:lnTo>
                <a:lnTo>
                  <a:pt x="0" y="206045"/>
                </a:lnTo>
                <a:lnTo>
                  <a:pt x="339068" y="206136"/>
                </a:lnTo>
                <a:close/>
              </a:path>
            </a:pathLst>
          </a:custGeom>
          <a:solidFill>
            <a:srgbClr val="212539">
              <a:alpha val="64620"/>
            </a:srgbClr>
          </a:solidFill>
          <a:ln>
            <a:noFill/>
          </a:ln>
        </p:spPr>
      </p:sp>
      <p:sp>
        <p:nvSpPr>
          <p:cNvPr id="47" name="Google Shape;47;p9"/>
          <p:cNvSpPr txBox="1">
            <a:spLocks noGrp="1"/>
          </p:cNvSpPr>
          <p:nvPr>
            <p:ph type="body" idx="1"/>
          </p:nvPr>
        </p:nvSpPr>
        <p:spPr>
          <a:xfrm>
            <a:off x="457200" y="4253900"/>
            <a:ext cx="6112500" cy="519600"/>
          </a:xfrm>
          <a:prstGeom prst="rect">
            <a:avLst/>
          </a:prstGeom>
        </p:spPr>
        <p:txBody>
          <a:bodyPr spcFirstLastPara="1" wrap="square" lIns="91425" tIns="91425" rIns="91425" bIns="91425" anchor="b" anchorCtr="0"/>
          <a:lstStyle>
            <a:lvl1pPr marL="457200" lvl="0" indent="-228600">
              <a:spcBef>
                <a:spcPts val="360"/>
              </a:spcBef>
              <a:spcAft>
                <a:spcPts val="1000"/>
              </a:spcAft>
              <a:buSzPts val="1400"/>
              <a:buNone/>
              <a:defRPr/>
            </a:lvl1pPr>
          </a:lstStyle>
          <a:p>
            <a:endParaRPr/>
          </a:p>
        </p:txBody>
      </p:sp>
      <p:sp>
        <p:nvSpPr>
          <p:cNvPr id="48" name="Google Shape;48;p9"/>
          <p:cNvSpPr txBox="1">
            <a:spLocks noGrp="1"/>
          </p:cNvSpPr>
          <p:nvPr>
            <p:ph type="sldNum" idx="12"/>
          </p:nvPr>
        </p:nvSpPr>
        <p:spPr>
          <a:xfrm>
            <a:off x="457200" y="4673650"/>
            <a:ext cx="548700" cy="245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Tree>
    <p:extLst>
      <p:ext uri="{BB962C8B-B14F-4D97-AF65-F5344CB8AC3E}">
        <p14:creationId xmlns:p14="http://schemas.microsoft.com/office/powerpoint/2010/main" val="38485245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49"/>
        <p:cNvGrpSpPr/>
        <p:nvPr/>
      </p:nvGrpSpPr>
      <p:grpSpPr>
        <a:xfrm>
          <a:off x="0" y="0"/>
          <a:ext cx="0" cy="0"/>
          <a:chOff x="0" y="0"/>
          <a:chExt cx="0" cy="0"/>
        </a:xfrm>
      </p:grpSpPr>
      <p:sp>
        <p:nvSpPr>
          <p:cNvPr id="50" name="Google Shape;50;p10"/>
          <p:cNvSpPr/>
          <p:nvPr/>
        </p:nvSpPr>
        <p:spPr>
          <a:xfrm>
            <a:off x="-13225" y="-6600"/>
            <a:ext cx="7076050" cy="5160000"/>
          </a:xfrm>
          <a:custGeom>
            <a:avLst/>
            <a:gdLst/>
            <a:ahLst/>
            <a:cxnLst/>
            <a:rect l="l" t="t" r="r" b="b"/>
            <a:pathLst>
              <a:path w="283042" h="206400" extrusionOk="0">
                <a:moveTo>
                  <a:pt x="83248" y="0"/>
                </a:moveTo>
                <a:lnTo>
                  <a:pt x="0" y="0"/>
                </a:lnTo>
                <a:lnTo>
                  <a:pt x="0" y="206400"/>
                </a:lnTo>
                <a:lnTo>
                  <a:pt x="283042" y="206136"/>
                </a:lnTo>
                <a:close/>
              </a:path>
            </a:pathLst>
          </a:custGeom>
          <a:solidFill>
            <a:srgbClr val="212539">
              <a:alpha val="64620"/>
            </a:srgbClr>
          </a:solidFill>
          <a:ln>
            <a:noFill/>
          </a:ln>
        </p:spPr>
      </p:sp>
      <p:sp>
        <p:nvSpPr>
          <p:cNvPr id="51" name="Google Shape;51;p10"/>
          <p:cNvSpPr txBox="1">
            <a:spLocks noGrp="1"/>
          </p:cNvSpPr>
          <p:nvPr>
            <p:ph type="sldNum" idx="12"/>
          </p:nvPr>
        </p:nvSpPr>
        <p:spPr>
          <a:xfrm>
            <a:off x="457200" y="4673650"/>
            <a:ext cx="548700" cy="245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Tree>
    <p:extLst>
      <p:ext uri="{BB962C8B-B14F-4D97-AF65-F5344CB8AC3E}">
        <p14:creationId xmlns:p14="http://schemas.microsoft.com/office/powerpoint/2010/main" val="40096723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crossed">
  <p:cSld name="Blank crossed">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Google Shape;53;p11"/>
          <p:cNvSpPr/>
          <p:nvPr/>
        </p:nvSpPr>
        <p:spPr>
          <a:xfrm flipH="1">
            <a:off x="667310" y="-6600"/>
            <a:ext cx="8476700" cy="5153400"/>
          </a:xfrm>
          <a:custGeom>
            <a:avLst/>
            <a:gdLst/>
            <a:ahLst/>
            <a:cxnLst/>
            <a:rect l="l" t="t" r="r" b="b"/>
            <a:pathLst>
              <a:path w="339068" h="206136" extrusionOk="0">
                <a:moveTo>
                  <a:pt x="139274" y="0"/>
                </a:moveTo>
                <a:lnTo>
                  <a:pt x="0" y="264"/>
                </a:lnTo>
                <a:lnTo>
                  <a:pt x="0" y="206045"/>
                </a:lnTo>
                <a:lnTo>
                  <a:pt x="339068" y="206136"/>
                </a:lnTo>
                <a:close/>
              </a:path>
            </a:pathLst>
          </a:custGeom>
          <a:solidFill>
            <a:srgbClr val="212539">
              <a:alpha val="64620"/>
            </a:srgbClr>
          </a:solidFill>
          <a:ln>
            <a:noFill/>
          </a:ln>
        </p:spPr>
      </p:sp>
      <p:sp>
        <p:nvSpPr>
          <p:cNvPr id="54" name="Google Shape;54;p11"/>
          <p:cNvSpPr/>
          <p:nvPr/>
        </p:nvSpPr>
        <p:spPr>
          <a:xfrm>
            <a:off x="0" y="-6600"/>
            <a:ext cx="8476700" cy="5153400"/>
          </a:xfrm>
          <a:custGeom>
            <a:avLst/>
            <a:gdLst/>
            <a:ahLst/>
            <a:cxnLst/>
            <a:rect l="l" t="t" r="r" b="b"/>
            <a:pathLst>
              <a:path w="339068" h="206136" extrusionOk="0">
                <a:moveTo>
                  <a:pt x="139274" y="0"/>
                </a:moveTo>
                <a:lnTo>
                  <a:pt x="0" y="264"/>
                </a:lnTo>
                <a:lnTo>
                  <a:pt x="0" y="206045"/>
                </a:lnTo>
                <a:lnTo>
                  <a:pt x="339068" y="206136"/>
                </a:lnTo>
                <a:close/>
              </a:path>
            </a:pathLst>
          </a:custGeom>
          <a:solidFill>
            <a:srgbClr val="212539">
              <a:alpha val="64620"/>
            </a:srgbClr>
          </a:solidFill>
          <a:ln>
            <a:noFill/>
          </a:ln>
        </p:spPr>
      </p:sp>
      <p:sp>
        <p:nvSpPr>
          <p:cNvPr id="55" name="Google Shape;55;p11"/>
          <p:cNvSpPr txBox="1">
            <a:spLocks noGrp="1"/>
          </p:cNvSpPr>
          <p:nvPr>
            <p:ph type="sldNum" idx="12"/>
          </p:nvPr>
        </p:nvSpPr>
        <p:spPr>
          <a:xfrm>
            <a:off x="457200" y="4673650"/>
            <a:ext cx="548700" cy="245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Tree>
    <p:extLst>
      <p:ext uri="{BB962C8B-B14F-4D97-AF65-F5344CB8AC3E}">
        <p14:creationId xmlns:p14="http://schemas.microsoft.com/office/powerpoint/2010/main" val="24482222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otally blank">
  <p:cSld name="Totally blank">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457200" y="4673650"/>
            <a:ext cx="548700" cy="245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
        <p:nvSpPr>
          <p:cNvPr id="58" name="Google Shape;58;p12"/>
          <p:cNvSpPr/>
          <p:nvPr/>
        </p:nvSpPr>
        <p:spPr>
          <a:xfrm>
            <a:off x="75" y="75"/>
            <a:ext cx="9144000" cy="5143500"/>
          </a:xfrm>
          <a:prstGeom prst="rect">
            <a:avLst/>
          </a:prstGeom>
          <a:solidFill>
            <a:srgbClr val="212539">
              <a:alpha val="64620"/>
            </a:srgbClr>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4016374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4"/>
        <p:cNvGrpSpPr/>
        <p:nvPr/>
      </p:nvGrpSpPr>
      <p:grpSpPr>
        <a:xfrm>
          <a:off x="0" y="0"/>
          <a:ext cx="0" cy="0"/>
          <a:chOff x="0" y="0"/>
          <a:chExt cx="0" cy="0"/>
        </a:xfrm>
      </p:grpSpPr>
      <p:sp>
        <p:nvSpPr>
          <p:cNvPr id="25" name="Google Shape;25;p5"/>
          <p:cNvSpPr/>
          <p:nvPr/>
        </p:nvSpPr>
        <p:spPr>
          <a:xfrm rot="-5400000">
            <a:off x="4517850" y="-3214045"/>
            <a:ext cx="108300" cy="91440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6" name="Google Shape;26;p5"/>
          <p:cNvSpPr/>
          <p:nvPr/>
        </p:nvSpPr>
        <p:spPr>
          <a:xfrm rot="-5400000" flipH="1">
            <a:off x="4497775" y="-3854662"/>
            <a:ext cx="148200" cy="91440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7" name="Google Shape;27;p5"/>
          <p:cNvSpPr/>
          <p:nvPr/>
        </p:nvSpPr>
        <p:spPr>
          <a:xfrm>
            <a:off x="0" y="0"/>
            <a:ext cx="9144000" cy="676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p:nvPr/>
        </p:nvSpPr>
        <p:spPr>
          <a:xfrm>
            <a:off x="0" y="1352400"/>
            <a:ext cx="9144000" cy="379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Google Shape;29;p5"/>
          <p:cNvCxnSpPr/>
          <p:nvPr/>
        </p:nvCxnSpPr>
        <p:spPr>
          <a:xfrm>
            <a:off x="338100" y="4813675"/>
            <a:ext cx="8467800" cy="0"/>
          </a:xfrm>
          <a:prstGeom prst="straightConnector1">
            <a:avLst/>
          </a:prstGeom>
          <a:noFill/>
          <a:ln w="9525" cap="flat" cmpd="sng">
            <a:solidFill>
              <a:srgbClr val="D9D9D9"/>
            </a:solidFill>
            <a:prstDash val="solid"/>
            <a:round/>
            <a:headEnd type="none" w="med" len="med"/>
            <a:tailEnd type="none" w="med" len="med"/>
          </a:ln>
        </p:spPr>
      </p:cxnSp>
      <p:sp>
        <p:nvSpPr>
          <p:cNvPr id="30" name="Google Shape;30;p5"/>
          <p:cNvSpPr txBox="1">
            <a:spLocks noGrp="1"/>
          </p:cNvSpPr>
          <p:nvPr>
            <p:ph type="title"/>
          </p:nvPr>
        </p:nvSpPr>
        <p:spPr>
          <a:xfrm>
            <a:off x="593575" y="0"/>
            <a:ext cx="7956600" cy="676200"/>
          </a:xfrm>
          <a:prstGeom prst="rect">
            <a:avLst/>
          </a:prstGeom>
        </p:spPr>
        <p:txBody>
          <a:bodyPr spcFirstLastPara="1" wrap="square" lIns="91425" tIns="91425" rIns="91425" bIns="91425" anchor="ctr" anchorCtr="0"/>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31" name="Google Shape;31;p5"/>
          <p:cNvSpPr txBox="1">
            <a:spLocks noGrp="1"/>
          </p:cNvSpPr>
          <p:nvPr>
            <p:ph type="body" idx="1"/>
          </p:nvPr>
        </p:nvSpPr>
        <p:spPr>
          <a:xfrm>
            <a:off x="593575" y="1823700"/>
            <a:ext cx="7956600" cy="2651700"/>
          </a:xfrm>
          <a:prstGeom prst="rect">
            <a:avLst/>
          </a:prstGeom>
        </p:spPr>
        <p:txBody>
          <a:bodyPr spcFirstLastPara="1" wrap="square" lIns="91425" tIns="91425" rIns="91425" bIns="91425" anchor="t" anchorCtr="0"/>
          <a:lstStyle>
            <a:lvl1pPr marL="457200" lvl="0" indent="-330200">
              <a:spcBef>
                <a:spcPts val="60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32" name="Google Shape;32;p5"/>
          <p:cNvSpPr txBox="1">
            <a:spLocks noGrp="1"/>
          </p:cNvSpPr>
          <p:nvPr>
            <p:ph type="sldNum" idx="12"/>
          </p:nvPr>
        </p:nvSpPr>
        <p:spPr>
          <a:xfrm>
            <a:off x="593575" y="4813750"/>
            <a:ext cx="7956600" cy="329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half">
  <p:cSld name="TITLE_AND_BODY_1">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6"/>
          <p:cNvSpPr/>
          <p:nvPr/>
        </p:nvSpPr>
        <p:spPr>
          <a:xfrm rot="10800000" flipH="1">
            <a:off x="4543625" y="-5"/>
            <a:ext cx="148200" cy="51435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5" name="Google Shape;35;p6"/>
          <p:cNvSpPr/>
          <p:nvPr/>
        </p:nvSpPr>
        <p:spPr>
          <a:xfrm>
            <a:off x="0" y="0"/>
            <a:ext cx="4572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 name="Google Shape;36;p6"/>
          <p:cNvCxnSpPr/>
          <p:nvPr/>
        </p:nvCxnSpPr>
        <p:spPr>
          <a:xfrm>
            <a:off x="365850" y="4813675"/>
            <a:ext cx="3840300" cy="0"/>
          </a:xfrm>
          <a:prstGeom prst="straightConnector1">
            <a:avLst/>
          </a:prstGeom>
          <a:noFill/>
          <a:ln w="9525" cap="flat" cmpd="sng">
            <a:solidFill>
              <a:srgbClr val="D9D9D9"/>
            </a:solidFill>
            <a:prstDash val="solid"/>
            <a:round/>
            <a:headEnd type="none" w="med" len="med"/>
            <a:tailEnd type="none" w="med" len="med"/>
          </a:ln>
        </p:spPr>
      </p:cxnSp>
      <p:sp>
        <p:nvSpPr>
          <p:cNvPr id="37" name="Google Shape;37;p6"/>
          <p:cNvSpPr txBox="1">
            <a:spLocks noGrp="1"/>
          </p:cNvSpPr>
          <p:nvPr>
            <p:ph type="title"/>
          </p:nvPr>
        </p:nvSpPr>
        <p:spPr>
          <a:xfrm>
            <a:off x="589350" y="819475"/>
            <a:ext cx="3393300" cy="676200"/>
          </a:xfrm>
          <a:prstGeom prst="rect">
            <a:avLst/>
          </a:prstGeom>
        </p:spPr>
        <p:txBody>
          <a:bodyPr spcFirstLastPara="1" wrap="square" lIns="91425" tIns="91425" rIns="91425" bIns="91425" anchor="b" anchorCtr="0"/>
          <a:lstStyle>
            <a:lvl1pPr lvl="0" algn="l" rtl="0">
              <a:spcBef>
                <a:spcPts val="0"/>
              </a:spcBef>
              <a:spcAft>
                <a:spcPts val="0"/>
              </a:spcAft>
              <a:buSzPts val="1600"/>
              <a:buNone/>
              <a:defRPr/>
            </a:lvl1pPr>
            <a:lvl2pPr lvl="1" algn="l" rtl="0">
              <a:spcBef>
                <a:spcPts val="0"/>
              </a:spcBef>
              <a:spcAft>
                <a:spcPts val="0"/>
              </a:spcAft>
              <a:buSzPts val="1600"/>
              <a:buNone/>
              <a:defRPr/>
            </a:lvl2pPr>
            <a:lvl3pPr lvl="2" algn="l" rtl="0">
              <a:spcBef>
                <a:spcPts val="0"/>
              </a:spcBef>
              <a:spcAft>
                <a:spcPts val="0"/>
              </a:spcAft>
              <a:buSzPts val="1600"/>
              <a:buNone/>
              <a:defRPr/>
            </a:lvl3pPr>
            <a:lvl4pPr lvl="3" algn="l" rtl="0">
              <a:spcBef>
                <a:spcPts val="0"/>
              </a:spcBef>
              <a:spcAft>
                <a:spcPts val="0"/>
              </a:spcAft>
              <a:buSzPts val="1600"/>
              <a:buNone/>
              <a:defRPr/>
            </a:lvl4pPr>
            <a:lvl5pPr lvl="4" algn="l" rtl="0">
              <a:spcBef>
                <a:spcPts val="0"/>
              </a:spcBef>
              <a:spcAft>
                <a:spcPts val="0"/>
              </a:spcAft>
              <a:buSzPts val="1600"/>
              <a:buNone/>
              <a:defRPr/>
            </a:lvl5pPr>
            <a:lvl6pPr lvl="5" algn="l" rtl="0">
              <a:spcBef>
                <a:spcPts val="0"/>
              </a:spcBef>
              <a:spcAft>
                <a:spcPts val="0"/>
              </a:spcAft>
              <a:buSzPts val="1600"/>
              <a:buNone/>
              <a:defRPr/>
            </a:lvl6pPr>
            <a:lvl7pPr lvl="6" algn="l" rtl="0">
              <a:spcBef>
                <a:spcPts val="0"/>
              </a:spcBef>
              <a:spcAft>
                <a:spcPts val="0"/>
              </a:spcAft>
              <a:buSzPts val="1600"/>
              <a:buNone/>
              <a:defRPr/>
            </a:lvl7pPr>
            <a:lvl8pPr lvl="7" algn="l" rtl="0">
              <a:spcBef>
                <a:spcPts val="0"/>
              </a:spcBef>
              <a:spcAft>
                <a:spcPts val="0"/>
              </a:spcAft>
              <a:buSzPts val="1600"/>
              <a:buNone/>
              <a:defRPr/>
            </a:lvl8pPr>
            <a:lvl9pPr lvl="8" algn="l" rtl="0">
              <a:spcBef>
                <a:spcPts val="0"/>
              </a:spcBef>
              <a:spcAft>
                <a:spcPts val="0"/>
              </a:spcAft>
              <a:buSzPts val="1600"/>
              <a:buNone/>
              <a:defRPr/>
            </a:lvl9pPr>
          </a:lstStyle>
          <a:p>
            <a:endParaRPr/>
          </a:p>
        </p:txBody>
      </p:sp>
      <p:sp>
        <p:nvSpPr>
          <p:cNvPr id="38" name="Google Shape;38;p6"/>
          <p:cNvSpPr txBox="1">
            <a:spLocks noGrp="1"/>
          </p:cNvSpPr>
          <p:nvPr>
            <p:ph type="body" idx="1"/>
          </p:nvPr>
        </p:nvSpPr>
        <p:spPr>
          <a:xfrm>
            <a:off x="593575" y="1518900"/>
            <a:ext cx="3393300" cy="26517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sp>
        <p:nvSpPr>
          <p:cNvPr id="39" name="Google Shape;39;p6"/>
          <p:cNvSpPr txBox="1">
            <a:spLocks noGrp="1"/>
          </p:cNvSpPr>
          <p:nvPr>
            <p:ph type="sldNum" idx="12"/>
          </p:nvPr>
        </p:nvSpPr>
        <p:spPr>
          <a:xfrm>
            <a:off x="595675" y="4813750"/>
            <a:ext cx="3389100" cy="329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8"/>
          <p:cNvSpPr/>
          <p:nvPr/>
        </p:nvSpPr>
        <p:spPr>
          <a:xfrm rot="-5400000">
            <a:off x="4517850" y="-3214045"/>
            <a:ext cx="108300" cy="91440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2" name="Google Shape;52;p8"/>
          <p:cNvSpPr/>
          <p:nvPr/>
        </p:nvSpPr>
        <p:spPr>
          <a:xfrm rot="-5400000" flipH="1">
            <a:off x="4497775" y="-3854662"/>
            <a:ext cx="148200" cy="91440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3" name="Google Shape;53;p8"/>
          <p:cNvSpPr/>
          <p:nvPr/>
        </p:nvSpPr>
        <p:spPr>
          <a:xfrm>
            <a:off x="0" y="0"/>
            <a:ext cx="9144000" cy="676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a:off x="0" y="1352400"/>
            <a:ext cx="9144000" cy="379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 name="Google Shape;55;p8"/>
          <p:cNvCxnSpPr/>
          <p:nvPr/>
        </p:nvCxnSpPr>
        <p:spPr>
          <a:xfrm>
            <a:off x="338100" y="4813675"/>
            <a:ext cx="8467800" cy="0"/>
          </a:xfrm>
          <a:prstGeom prst="straightConnector1">
            <a:avLst/>
          </a:prstGeom>
          <a:noFill/>
          <a:ln w="9525" cap="flat" cmpd="sng">
            <a:solidFill>
              <a:srgbClr val="D9D9D9"/>
            </a:solidFill>
            <a:prstDash val="solid"/>
            <a:round/>
            <a:headEnd type="none" w="med" len="med"/>
            <a:tailEnd type="none" w="med" len="med"/>
          </a:ln>
        </p:spPr>
      </p:cxnSp>
      <p:sp>
        <p:nvSpPr>
          <p:cNvPr id="56" name="Google Shape;56;p8"/>
          <p:cNvSpPr txBox="1">
            <a:spLocks noGrp="1"/>
          </p:cNvSpPr>
          <p:nvPr>
            <p:ph type="title"/>
          </p:nvPr>
        </p:nvSpPr>
        <p:spPr>
          <a:xfrm>
            <a:off x="593575" y="0"/>
            <a:ext cx="7956600" cy="676200"/>
          </a:xfrm>
          <a:prstGeom prst="rect">
            <a:avLst/>
          </a:prstGeom>
        </p:spPr>
        <p:txBody>
          <a:bodyPr spcFirstLastPara="1" wrap="square" lIns="91425" tIns="91425" rIns="91425" bIns="91425" anchor="ctr" anchorCtr="0"/>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57" name="Google Shape;57;p8"/>
          <p:cNvSpPr txBox="1">
            <a:spLocks noGrp="1"/>
          </p:cNvSpPr>
          <p:nvPr>
            <p:ph type="body" idx="1"/>
          </p:nvPr>
        </p:nvSpPr>
        <p:spPr>
          <a:xfrm>
            <a:off x="593575" y="1823700"/>
            <a:ext cx="2544000" cy="26517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8" name="Google Shape;58;p8"/>
          <p:cNvSpPr txBox="1">
            <a:spLocks noGrp="1"/>
          </p:cNvSpPr>
          <p:nvPr>
            <p:ph type="body" idx="2"/>
          </p:nvPr>
        </p:nvSpPr>
        <p:spPr>
          <a:xfrm>
            <a:off x="3267919" y="1823700"/>
            <a:ext cx="2544000" cy="26517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9" name="Google Shape;59;p8"/>
          <p:cNvSpPr txBox="1">
            <a:spLocks noGrp="1"/>
          </p:cNvSpPr>
          <p:nvPr>
            <p:ph type="body" idx="3"/>
          </p:nvPr>
        </p:nvSpPr>
        <p:spPr>
          <a:xfrm>
            <a:off x="5942264" y="1823700"/>
            <a:ext cx="2544000" cy="26517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60" name="Google Shape;60;p8"/>
          <p:cNvSpPr txBox="1">
            <a:spLocks noGrp="1"/>
          </p:cNvSpPr>
          <p:nvPr>
            <p:ph type="sldNum" idx="12"/>
          </p:nvPr>
        </p:nvSpPr>
        <p:spPr>
          <a:xfrm>
            <a:off x="593575" y="4813750"/>
            <a:ext cx="7956600" cy="329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9"/>
          <p:cNvSpPr/>
          <p:nvPr/>
        </p:nvSpPr>
        <p:spPr>
          <a:xfrm rot="-5400000">
            <a:off x="4517850" y="-3214045"/>
            <a:ext cx="108300" cy="91440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3" name="Google Shape;63;p9"/>
          <p:cNvSpPr/>
          <p:nvPr/>
        </p:nvSpPr>
        <p:spPr>
          <a:xfrm rot="-5400000" flipH="1">
            <a:off x="4497775" y="-3854662"/>
            <a:ext cx="148200" cy="91440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4" name="Google Shape;64;p9"/>
          <p:cNvSpPr/>
          <p:nvPr/>
        </p:nvSpPr>
        <p:spPr>
          <a:xfrm>
            <a:off x="0" y="0"/>
            <a:ext cx="9144000" cy="676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a:off x="0" y="1352400"/>
            <a:ext cx="9144000" cy="379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 name="Google Shape;66;p9"/>
          <p:cNvCxnSpPr/>
          <p:nvPr/>
        </p:nvCxnSpPr>
        <p:spPr>
          <a:xfrm>
            <a:off x="338100" y="4813675"/>
            <a:ext cx="8467800" cy="0"/>
          </a:xfrm>
          <a:prstGeom prst="straightConnector1">
            <a:avLst/>
          </a:prstGeom>
          <a:noFill/>
          <a:ln w="9525" cap="flat" cmpd="sng">
            <a:solidFill>
              <a:srgbClr val="D9D9D9"/>
            </a:solidFill>
            <a:prstDash val="solid"/>
            <a:round/>
            <a:headEnd type="none" w="med" len="med"/>
            <a:tailEnd type="none" w="med" len="med"/>
          </a:ln>
        </p:spPr>
      </p:cxnSp>
      <p:sp>
        <p:nvSpPr>
          <p:cNvPr id="67" name="Google Shape;67;p9"/>
          <p:cNvSpPr txBox="1">
            <a:spLocks noGrp="1"/>
          </p:cNvSpPr>
          <p:nvPr>
            <p:ph type="title"/>
          </p:nvPr>
        </p:nvSpPr>
        <p:spPr>
          <a:xfrm>
            <a:off x="593575" y="0"/>
            <a:ext cx="7956600" cy="676200"/>
          </a:xfrm>
          <a:prstGeom prst="rect">
            <a:avLst/>
          </a:prstGeom>
        </p:spPr>
        <p:txBody>
          <a:bodyPr spcFirstLastPara="1" wrap="square" lIns="91425" tIns="91425" rIns="91425" bIns="91425" anchor="ctr" anchorCtr="0"/>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68" name="Google Shape;68;p9"/>
          <p:cNvSpPr txBox="1">
            <a:spLocks noGrp="1"/>
          </p:cNvSpPr>
          <p:nvPr>
            <p:ph type="sldNum" idx="12"/>
          </p:nvPr>
        </p:nvSpPr>
        <p:spPr>
          <a:xfrm>
            <a:off x="593575" y="4813750"/>
            <a:ext cx="7956600" cy="329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75"/>
        <p:cNvGrpSpPr/>
        <p:nvPr/>
      </p:nvGrpSpPr>
      <p:grpSpPr>
        <a:xfrm>
          <a:off x="0" y="0"/>
          <a:ext cx="0" cy="0"/>
          <a:chOff x="0" y="0"/>
          <a:chExt cx="0" cy="0"/>
        </a:xfrm>
      </p:grpSpPr>
      <p:sp>
        <p:nvSpPr>
          <p:cNvPr id="76" name="Google Shape;76;p11"/>
          <p:cNvSpPr/>
          <p:nvPr/>
        </p:nvSpPr>
        <p:spPr>
          <a:xfrm rot="-5400000">
            <a:off x="4517850" y="-3857295"/>
            <a:ext cx="108300" cy="91440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7" name="Google Shape;77;p11"/>
          <p:cNvSpPr/>
          <p:nvPr/>
        </p:nvSpPr>
        <p:spPr>
          <a:xfrm>
            <a:off x="0" y="709150"/>
            <a:ext cx="9144000" cy="443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 name="Google Shape;78;p11"/>
          <p:cNvCxnSpPr/>
          <p:nvPr/>
        </p:nvCxnSpPr>
        <p:spPr>
          <a:xfrm>
            <a:off x="338100" y="4813675"/>
            <a:ext cx="8467800" cy="0"/>
          </a:xfrm>
          <a:prstGeom prst="straightConnector1">
            <a:avLst/>
          </a:prstGeom>
          <a:noFill/>
          <a:ln w="9525" cap="flat" cmpd="sng">
            <a:solidFill>
              <a:srgbClr val="D9D9D9"/>
            </a:solidFill>
            <a:prstDash val="solid"/>
            <a:round/>
            <a:headEnd type="none" w="med" len="med"/>
            <a:tailEnd type="none" w="med" len="med"/>
          </a:ln>
        </p:spPr>
      </p:cxnSp>
      <p:sp>
        <p:nvSpPr>
          <p:cNvPr id="79" name="Google Shape;79;p11"/>
          <p:cNvSpPr txBox="1">
            <a:spLocks noGrp="1"/>
          </p:cNvSpPr>
          <p:nvPr>
            <p:ph type="sldNum" idx="12"/>
          </p:nvPr>
        </p:nvSpPr>
        <p:spPr>
          <a:xfrm>
            <a:off x="593575" y="4813750"/>
            <a:ext cx="7956600" cy="329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p:nvPr/>
        </p:nvSpPr>
        <p:spPr>
          <a:xfrm rot="-5400000">
            <a:off x="4517850" y="-3214045"/>
            <a:ext cx="108300" cy="91440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2" name="Google Shape;42;p7"/>
          <p:cNvSpPr/>
          <p:nvPr/>
        </p:nvSpPr>
        <p:spPr>
          <a:xfrm rot="-5400000" flipH="1">
            <a:off x="4497775" y="-3854662"/>
            <a:ext cx="148200" cy="91440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3" name="Google Shape;43;p7"/>
          <p:cNvSpPr/>
          <p:nvPr/>
        </p:nvSpPr>
        <p:spPr>
          <a:xfrm>
            <a:off x="0" y="0"/>
            <a:ext cx="9144000" cy="676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7"/>
          <p:cNvSpPr/>
          <p:nvPr/>
        </p:nvSpPr>
        <p:spPr>
          <a:xfrm>
            <a:off x="0" y="1352400"/>
            <a:ext cx="9144000" cy="379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 name="Google Shape;45;p7"/>
          <p:cNvCxnSpPr/>
          <p:nvPr/>
        </p:nvCxnSpPr>
        <p:spPr>
          <a:xfrm>
            <a:off x="338100" y="4813675"/>
            <a:ext cx="8467800" cy="0"/>
          </a:xfrm>
          <a:prstGeom prst="straightConnector1">
            <a:avLst/>
          </a:prstGeom>
          <a:noFill/>
          <a:ln w="9525" cap="flat" cmpd="sng">
            <a:solidFill>
              <a:srgbClr val="D9D9D9"/>
            </a:solidFill>
            <a:prstDash val="solid"/>
            <a:round/>
            <a:headEnd type="none" w="med" len="med"/>
            <a:tailEnd type="none" w="med" len="med"/>
          </a:ln>
        </p:spPr>
      </p:cxnSp>
      <p:sp>
        <p:nvSpPr>
          <p:cNvPr id="46" name="Google Shape;46;p7"/>
          <p:cNvSpPr txBox="1">
            <a:spLocks noGrp="1"/>
          </p:cNvSpPr>
          <p:nvPr>
            <p:ph type="title"/>
          </p:nvPr>
        </p:nvSpPr>
        <p:spPr>
          <a:xfrm>
            <a:off x="593575" y="0"/>
            <a:ext cx="7956600" cy="676200"/>
          </a:xfrm>
          <a:prstGeom prst="rect">
            <a:avLst/>
          </a:prstGeom>
        </p:spPr>
        <p:txBody>
          <a:bodyPr spcFirstLastPara="1" wrap="square" lIns="91425" tIns="91425" rIns="91425" bIns="91425" anchor="ctr" anchorCtr="0"/>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47" name="Google Shape;47;p7"/>
          <p:cNvSpPr txBox="1">
            <a:spLocks noGrp="1"/>
          </p:cNvSpPr>
          <p:nvPr>
            <p:ph type="body" idx="1"/>
          </p:nvPr>
        </p:nvSpPr>
        <p:spPr>
          <a:xfrm>
            <a:off x="593687" y="1823700"/>
            <a:ext cx="3861900" cy="2651700"/>
          </a:xfrm>
          <a:prstGeom prst="rect">
            <a:avLst/>
          </a:prstGeom>
        </p:spPr>
        <p:txBody>
          <a:bodyPr spcFirstLastPara="1" wrap="square" lIns="91425" tIns="91425" rIns="91425" bIns="91425" anchor="t" anchorCtr="0"/>
          <a:lstStyle>
            <a:lvl1pPr marL="457200" lvl="0" indent="-317500">
              <a:spcBef>
                <a:spcPts val="60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48" name="Google Shape;48;p7"/>
          <p:cNvSpPr txBox="1">
            <a:spLocks noGrp="1"/>
          </p:cNvSpPr>
          <p:nvPr>
            <p:ph type="body" idx="2"/>
          </p:nvPr>
        </p:nvSpPr>
        <p:spPr>
          <a:xfrm>
            <a:off x="4688285" y="1823700"/>
            <a:ext cx="3861900" cy="2651700"/>
          </a:xfrm>
          <a:prstGeom prst="rect">
            <a:avLst/>
          </a:prstGeom>
        </p:spPr>
        <p:txBody>
          <a:bodyPr spcFirstLastPara="1" wrap="square" lIns="91425" tIns="91425" rIns="91425" bIns="91425" anchor="t" anchorCtr="0"/>
          <a:lstStyle>
            <a:lvl1pPr marL="457200" lvl="0" indent="-317500">
              <a:spcBef>
                <a:spcPts val="60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49" name="Google Shape;49;p7"/>
          <p:cNvSpPr txBox="1">
            <a:spLocks noGrp="1"/>
          </p:cNvSpPr>
          <p:nvPr>
            <p:ph type="sldNum" idx="12"/>
          </p:nvPr>
        </p:nvSpPr>
        <p:spPr>
          <a:xfrm>
            <a:off x="593575" y="4813750"/>
            <a:ext cx="7956600" cy="329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20067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13225" y="-6600"/>
            <a:ext cx="7076050" cy="5160000"/>
          </a:xfrm>
          <a:custGeom>
            <a:avLst/>
            <a:gdLst/>
            <a:ahLst/>
            <a:cxnLst/>
            <a:rect l="l" t="t" r="r" b="b"/>
            <a:pathLst>
              <a:path w="283042" h="206400" extrusionOk="0">
                <a:moveTo>
                  <a:pt x="83248" y="0"/>
                </a:moveTo>
                <a:lnTo>
                  <a:pt x="0" y="0"/>
                </a:lnTo>
                <a:lnTo>
                  <a:pt x="0" y="206400"/>
                </a:lnTo>
                <a:lnTo>
                  <a:pt x="283042" y="206136"/>
                </a:lnTo>
                <a:close/>
              </a:path>
            </a:pathLst>
          </a:custGeom>
          <a:solidFill>
            <a:srgbClr val="212539">
              <a:alpha val="64620"/>
            </a:srgbClr>
          </a:solidFill>
          <a:ln>
            <a:noFill/>
          </a:ln>
        </p:spPr>
      </p:sp>
      <p:sp>
        <p:nvSpPr>
          <p:cNvPr id="11" name="Google Shape;11;p2"/>
          <p:cNvSpPr txBox="1">
            <a:spLocks noGrp="1"/>
          </p:cNvSpPr>
          <p:nvPr>
            <p:ph type="ctrTitle"/>
          </p:nvPr>
        </p:nvSpPr>
        <p:spPr>
          <a:xfrm>
            <a:off x="457200" y="3363425"/>
            <a:ext cx="3850500" cy="1159800"/>
          </a:xfrm>
          <a:prstGeom prst="rect">
            <a:avLst/>
          </a:prstGeom>
        </p:spPr>
        <p:txBody>
          <a:bodyPr spcFirstLastPara="1" wrap="square" lIns="91425" tIns="91425" rIns="91425" bIns="91425" anchor="b" anchorCtr="0"/>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Tree>
    <p:extLst>
      <p:ext uri="{BB962C8B-B14F-4D97-AF65-F5344CB8AC3E}">
        <p14:creationId xmlns:p14="http://schemas.microsoft.com/office/powerpoint/2010/main" val="3329719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ubtitle">
  <p:cSld name="Subtitle">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3"/>
          <p:cNvSpPr/>
          <p:nvPr/>
        </p:nvSpPr>
        <p:spPr>
          <a:xfrm>
            <a:off x="-13225" y="-6600"/>
            <a:ext cx="7076050" cy="5160000"/>
          </a:xfrm>
          <a:custGeom>
            <a:avLst/>
            <a:gdLst/>
            <a:ahLst/>
            <a:cxnLst/>
            <a:rect l="l" t="t" r="r" b="b"/>
            <a:pathLst>
              <a:path w="283042" h="206400" extrusionOk="0">
                <a:moveTo>
                  <a:pt x="83248" y="0"/>
                </a:moveTo>
                <a:lnTo>
                  <a:pt x="0" y="0"/>
                </a:lnTo>
                <a:lnTo>
                  <a:pt x="0" y="206400"/>
                </a:lnTo>
                <a:lnTo>
                  <a:pt x="283042" y="206136"/>
                </a:lnTo>
                <a:close/>
              </a:path>
            </a:pathLst>
          </a:custGeom>
          <a:solidFill>
            <a:srgbClr val="212539">
              <a:alpha val="64620"/>
            </a:srgbClr>
          </a:solidFill>
          <a:ln>
            <a:noFill/>
          </a:ln>
        </p:spPr>
      </p:sp>
      <p:sp>
        <p:nvSpPr>
          <p:cNvPr id="14" name="Google Shape;14;p3"/>
          <p:cNvSpPr txBox="1">
            <a:spLocks noGrp="1"/>
          </p:cNvSpPr>
          <p:nvPr>
            <p:ph type="ctrTitle"/>
          </p:nvPr>
        </p:nvSpPr>
        <p:spPr>
          <a:xfrm>
            <a:off x="457200" y="2965525"/>
            <a:ext cx="3374700" cy="1007100"/>
          </a:xfrm>
          <a:prstGeom prst="rect">
            <a:avLst/>
          </a:prstGeom>
        </p:spPr>
        <p:txBody>
          <a:bodyPr spcFirstLastPara="1" wrap="square" lIns="91425" tIns="91425" rIns="91425" bIns="91425" anchor="b" anchorCtr="0"/>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5" name="Google Shape;15;p3"/>
          <p:cNvSpPr txBox="1">
            <a:spLocks noGrp="1"/>
          </p:cNvSpPr>
          <p:nvPr>
            <p:ph type="subTitle" idx="1"/>
          </p:nvPr>
        </p:nvSpPr>
        <p:spPr>
          <a:xfrm>
            <a:off x="457200" y="4056927"/>
            <a:ext cx="3374700" cy="681600"/>
          </a:xfrm>
          <a:prstGeom prst="rect">
            <a:avLst/>
          </a:prstGeom>
        </p:spPr>
        <p:txBody>
          <a:bodyPr spcFirstLastPara="1" wrap="square" lIns="91425" tIns="91425" rIns="91425" bIns="91425" anchor="t" anchorCtr="0"/>
          <a:lstStyle>
            <a:lvl1pPr lvl="0" rtl="0">
              <a:spcBef>
                <a:spcPts val="0"/>
              </a:spcBef>
              <a:spcAft>
                <a:spcPts val="0"/>
              </a:spcAft>
              <a:buSzPts val="1100"/>
              <a:buFont typeface="Raleway"/>
              <a:buNone/>
              <a:defRPr sz="1100" b="1">
                <a:latin typeface="Raleway"/>
                <a:ea typeface="Raleway"/>
                <a:cs typeface="Raleway"/>
                <a:sym typeface="Raleway"/>
              </a:defRPr>
            </a:lvl1pPr>
            <a:lvl2pPr lvl="1" rtl="0">
              <a:spcBef>
                <a:spcPts val="1000"/>
              </a:spcBef>
              <a:spcAft>
                <a:spcPts val="0"/>
              </a:spcAft>
              <a:buSzPts val="1100"/>
              <a:buFont typeface="Raleway"/>
              <a:buNone/>
              <a:defRPr sz="1100" b="1">
                <a:latin typeface="Raleway"/>
                <a:ea typeface="Raleway"/>
                <a:cs typeface="Raleway"/>
                <a:sym typeface="Raleway"/>
              </a:defRPr>
            </a:lvl2pPr>
            <a:lvl3pPr lvl="2" rtl="0">
              <a:spcBef>
                <a:spcPts val="1000"/>
              </a:spcBef>
              <a:spcAft>
                <a:spcPts val="0"/>
              </a:spcAft>
              <a:buSzPts val="1100"/>
              <a:buFont typeface="Raleway"/>
              <a:buNone/>
              <a:defRPr sz="1100" b="1">
                <a:latin typeface="Raleway"/>
                <a:ea typeface="Raleway"/>
                <a:cs typeface="Raleway"/>
                <a:sym typeface="Raleway"/>
              </a:defRPr>
            </a:lvl3pPr>
            <a:lvl4pPr lvl="3" rtl="0">
              <a:spcBef>
                <a:spcPts val="1000"/>
              </a:spcBef>
              <a:spcAft>
                <a:spcPts val="0"/>
              </a:spcAft>
              <a:buSzPts val="1100"/>
              <a:buFont typeface="Raleway"/>
              <a:buNone/>
              <a:defRPr sz="1100" b="1">
                <a:latin typeface="Raleway"/>
                <a:ea typeface="Raleway"/>
                <a:cs typeface="Raleway"/>
                <a:sym typeface="Raleway"/>
              </a:defRPr>
            </a:lvl4pPr>
            <a:lvl5pPr lvl="4" rtl="0">
              <a:spcBef>
                <a:spcPts val="1000"/>
              </a:spcBef>
              <a:spcAft>
                <a:spcPts val="0"/>
              </a:spcAft>
              <a:buSzPts val="1100"/>
              <a:buFont typeface="Raleway"/>
              <a:buNone/>
              <a:defRPr sz="1100" b="1">
                <a:latin typeface="Raleway"/>
                <a:ea typeface="Raleway"/>
                <a:cs typeface="Raleway"/>
                <a:sym typeface="Raleway"/>
              </a:defRPr>
            </a:lvl5pPr>
            <a:lvl6pPr lvl="5" rtl="0">
              <a:spcBef>
                <a:spcPts val="1000"/>
              </a:spcBef>
              <a:spcAft>
                <a:spcPts val="0"/>
              </a:spcAft>
              <a:buSzPts val="1100"/>
              <a:buFont typeface="Raleway"/>
              <a:buNone/>
              <a:defRPr sz="1100" b="1">
                <a:latin typeface="Raleway"/>
                <a:ea typeface="Raleway"/>
                <a:cs typeface="Raleway"/>
                <a:sym typeface="Raleway"/>
              </a:defRPr>
            </a:lvl6pPr>
            <a:lvl7pPr lvl="6" rtl="0">
              <a:spcBef>
                <a:spcPts val="1000"/>
              </a:spcBef>
              <a:spcAft>
                <a:spcPts val="0"/>
              </a:spcAft>
              <a:buSzPts val="1100"/>
              <a:buFont typeface="Raleway"/>
              <a:buNone/>
              <a:defRPr sz="1100" b="1">
                <a:latin typeface="Raleway"/>
                <a:ea typeface="Raleway"/>
                <a:cs typeface="Raleway"/>
                <a:sym typeface="Raleway"/>
              </a:defRPr>
            </a:lvl7pPr>
            <a:lvl8pPr lvl="7" rtl="0">
              <a:spcBef>
                <a:spcPts val="1000"/>
              </a:spcBef>
              <a:spcAft>
                <a:spcPts val="0"/>
              </a:spcAft>
              <a:buSzPts val="1100"/>
              <a:buFont typeface="Raleway"/>
              <a:buNone/>
              <a:defRPr sz="1100" b="1">
                <a:latin typeface="Raleway"/>
                <a:ea typeface="Raleway"/>
                <a:cs typeface="Raleway"/>
                <a:sym typeface="Raleway"/>
              </a:defRPr>
            </a:lvl8pPr>
            <a:lvl9pPr lvl="8" rtl="0">
              <a:spcBef>
                <a:spcPts val="1000"/>
              </a:spcBef>
              <a:spcAft>
                <a:spcPts val="1000"/>
              </a:spcAft>
              <a:buSzPts val="1100"/>
              <a:buFont typeface="Raleway"/>
              <a:buNone/>
              <a:defRPr sz="1100" b="1">
                <a:latin typeface="Raleway"/>
                <a:ea typeface="Raleway"/>
                <a:cs typeface="Raleway"/>
                <a:sym typeface="Raleway"/>
              </a:defRPr>
            </a:lvl9pPr>
          </a:lstStyle>
          <a:p>
            <a:endParaRPr/>
          </a:p>
        </p:txBody>
      </p:sp>
      <p:sp>
        <p:nvSpPr>
          <p:cNvPr id="16" name="Google Shape;16;p3"/>
          <p:cNvSpPr txBox="1">
            <a:spLocks noGrp="1"/>
          </p:cNvSpPr>
          <p:nvPr>
            <p:ph type="sldNum" idx="12"/>
          </p:nvPr>
        </p:nvSpPr>
        <p:spPr>
          <a:xfrm>
            <a:off x="457200" y="4673650"/>
            <a:ext cx="548700" cy="245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Tree>
    <p:extLst>
      <p:ext uri="{BB962C8B-B14F-4D97-AF65-F5344CB8AC3E}">
        <p14:creationId xmlns:p14="http://schemas.microsoft.com/office/powerpoint/2010/main" val="3186105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9">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593575" y="4813750"/>
            <a:ext cx="7956600" cy="329700"/>
          </a:xfrm>
          <a:prstGeom prst="rect">
            <a:avLst/>
          </a:prstGeom>
          <a:noFill/>
          <a:ln>
            <a:noFill/>
          </a:ln>
        </p:spPr>
        <p:txBody>
          <a:bodyPr spcFirstLastPara="1" wrap="square" lIns="91425" tIns="91425" rIns="91425" bIns="91425" anchor="ctr" anchorCtr="0">
            <a:noAutofit/>
          </a:bodyPr>
          <a:lstStyle>
            <a:lvl1pPr lvl="0" algn="ctr">
              <a:buNone/>
              <a:defRPr sz="1000">
                <a:solidFill>
                  <a:srgbClr val="666666"/>
                </a:solidFill>
                <a:latin typeface="Playfair Display"/>
                <a:ea typeface="Playfair Display"/>
                <a:cs typeface="Playfair Display"/>
                <a:sym typeface="Playfair Display"/>
              </a:defRPr>
            </a:lvl1pPr>
            <a:lvl2pPr lvl="1" algn="ctr">
              <a:buNone/>
              <a:defRPr sz="1000">
                <a:solidFill>
                  <a:srgbClr val="666666"/>
                </a:solidFill>
                <a:latin typeface="Playfair Display"/>
                <a:ea typeface="Playfair Display"/>
                <a:cs typeface="Playfair Display"/>
                <a:sym typeface="Playfair Display"/>
              </a:defRPr>
            </a:lvl2pPr>
            <a:lvl3pPr lvl="2" algn="ctr">
              <a:buNone/>
              <a:defRPr sz="1000">
                <a:solidFill>
                  <a:srgbClr val="666666"/>
                </a:solidFill>
                <a:latin typeface="Playfair Display"/>
                <a:ea typeface="Playfair Display"/>
                <a:cs typeface="Playfair Display"/>
                <a:sym typeface="Playfair Display"/>
              </a:defRPr>
            </a:lvl3pPr>
            <a:lvl4pPr lvl="3" algn="ctr">
              <a:buNone/>
              <a:defRPr sz="1000">
                <a:solidFill>
                  <a:srgbClr val="666666"/>
                </a:solidFill>
                <a:latin typeface="Playfair Display"/>
                <a:ea typeface="Playfair Display"/>
                <a:cs typeface="Playfair Display"/>
                <a:sym typeface="Playfair Display"/>
              </a:defRPr>
            </a:lvl4pPr>
            <a:lvl5pPr lvl="4" algn="ctr">
              <a:buNone/>
              <a:defRPr sz="1000">
                <a:solidFill>
                  <a:srgbClr val="666666"/>
                </a:solidFill>
                <a:latin typeface="Playfair Display"/>
                <a:ea typeface="Playfair Display"/>
                <a:cs typeface="Playfair Display"/>
                <a:sym typeface="Playfair Display"/>
              </a:defRPr>
            </a:lvl5pPr>
            <a:lvl6pPr lvl="5" algn="ctr">
              <a:buNone/>
              <a:defRPr sz="1000">
                <a:solidFill>
                  <a:srgbClr val="666666"/>
                </a:solidFill>
                <a:latin typeface="Playfair Display"/>
                <a:ea typeface="Playfair Display"/>
                <a:cs typeface="Playfair Display"/>
                <a:sym typeface="Playfair Display"/>
              </a:defRPr>
            </a:lvl6pPr>
            <a:lvl7pPr lvl="6" algn="ctr">
              <a:buNone/>
              <a:defRPr sz="1000">
                <a:solidFill>
                  <a:srgbClr val="666666"/>
                </a:solidFill>
                <a:latin typeface="Playfair Display"/>
                <a:ea typeface="Playfair Display"/>
                <a:cs typeface="Playfair Display"/>
                <a:sym typeface="Playfair Display"/>
              </a:defRPr>
            </a:lvl7pPr>
            <a:lvl8pPr lvl="7" algn="ctr">
              <a:buNone/>
              <a:defRPr sz="1000">
                <a:solidFill>
                  <a:srgbClr val="666666"/>
                </a:solidFill>
                <a:latin typeface="Playfair Display"/>
                <a:ea typeface="Playfair Display"/>
                <a:cs typeface="Playfair Display"/>
                <a:sym typeface="Playfair Display"/>
              </a:defRPr>
            </a:lvl8pPr>
            <a:lvl9pPr lvl="8" algn="ctr">
              <a:buNone/>
              <a:defRPr sz="1000">
                <a:solidFill>
                  <a:srgbClr val="666666"/>
                </a:solidFill>
                <a:latin typeface="Playfair Display"/>
                <a:ea typeface="Playfair Display"/>
                <a:cs typeface="Playfair Display"/>
                <a:sym typeface="Playfair Display"/>
              </a:defRPr>
            </a:lvl9pPr>
          </a:lstStyle>
          <a:p>
            <a:pPr marL="0" lvl="0" indent="0" algn="ctr" rtl="0">
              <a:spcBef>
                <a:spcPts val="0"/>
              </a:spcBef>
              <a:spcAft>
                <a:spcPts val="0"/>
              </a:spcAft>
              <a:buNone/>
            </a:pPr>
            <a:fld id="{00000000-1234-1234-1234-123412341234}" type="slidenum">
              <a:rPr lang="en"/>
              <a:t>‹#›</a:t>
            </a:fld>
            <a:endParaRPr/>
          </a:p>
        </p:txBody>
      </p:sp>
      <p:sp>
        <p:nvSpPr>
          <p:cNvPr id="7" name="Google Shape;7;p1"/>
          <p:cNvSpPr txBox="1">
            <a:spLocks noGrp="1"/>
          </p:cNvSpPr>
          <p:nvPr>
            <p:ph type="title"/>
          </p:nvPr>
        </p:nvSpPr>
        <p:spPr>
          <a:xfrm>
            <a:off x="593575" y="0"/>
            <a:ext cx="7956600" cy="676200"/>
          </a:xfrm>
          <a:prstGeom prst="rect">
            <a:avLst/>
          </a:prstGeom>
          <a:noFill/>
          <a:ln>
            <a:noFill/>
          </a:ln>
        </p:spPr>
        <p:txBody>
          <a:bodyPr spcFirstLastPara="1" wrap="square" lIns="91425" tIns="91425" rIns="91425" bIns="91425" anchor="ctr" anchorCtr="0"/>
          <a:lstStyle>
            <a:lvl1pPr lvl="0"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1pPr>
            <a:lvl2pPr lvl="1"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2pPr>
            <a:lvl3pPr lvl="2"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3pPr>
            <a:lvl4pPr lvl="3"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4pPr>
            <a:lvl5pPr lvl="4"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5pPr>
            <a:lvl6pPr lvl="5"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6pPr>
            <a:lvl7pPr lvl="6"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7pPr>
            <a:lvl8pPr lvl="7"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8pPr>
            <a:lvl9pPr lvl="8" algn="ctr">
              <a:spcBef>
                <a:spcPts val="0"/>
              </a:spcBef>
              <a:spcAft>
                <a:spcPts val="0"/>
              </a:spcAft>
              <a:buClr>
                <a:srgbClr val="111111"/>
              </a:buClr>
              <a:buSzPts val="1600"/>
              <a:buFont typeface="Playfair Display"/>
              <a:buNone/>
              <a:defRPr sz="1600">
                <a:solidFill>
                  <a:srgbClr val="111111"/>
                </a:solidFill>
                <a:latin typeface="Playfair Display"/>
                <a:ea typeface="Playfair Display"/>
                <a:cs typeface="Playfair Display"/>
                <a:sym typeface="Playfair Display"/>
              </a:defRPr>
            </a:lvl9pPr>
          </a:lstStyle>
          <a:p>
            <a:endParaRPr/>
          </a:p>
        </p:txBody>
      </p:sp>
      <p:sp>
        <p:nvSpPr>
          <p:cNvPr id="8" name="Google Shape;8;p1"/>
          <p:cNvSpPr txBox="1">
            <a:spLocks noGrp="1"/>
          </p:cNvSpPr>
          <p:nvPr>
            <p:ph type="body" idx="1"/>
          </p:nvPr>
        </p:nvSpPr>
        <p:spPr>
          <a:xfrm>
            <a:off x="593575" y="1823700"/>
            <a:ext cx="7956600" cy="2651700"/>
          </a:xfrm>
          <a:prstGeom prst="rect">
            <a:avLst/>
          </a:prstGeom>
          <a:noFill/>
          <a:ln>
            <a:noFill/>
          </a:ln>
        </p:spPr>
        <p:txBody>
          <a:bodyPr spcFirstLastPara="1" wrap="square" lIns="91425" tIns="91425" rIns="91425" bIns="91425" anchor="t" anchorCtr="0"/>
          <a:lstStyle>
            <a:lvl1pPr marL="457200" lvl="0" indent="-330200">
              <a:lnSpc>
                <a:spcPct val="150000"/>
              </a:lnSpc>
              <a:spcBef>
                <a:spcPts val="60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1pPr>
            <a:lvl2pPr marL="914400" lvl="1"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2pPr>
            <a:lvl3pPr marL="1371600" lvl="2"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3pPr>
            <a:lvl4pPr marL="1828800" lvl="3"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4pPr>
            <a:lvl5pPr marL="2286000" lvl="4"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5pPr>
            <a:lvl6pPr marL="2743200" lvl="5"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6pPr>
            <a:lvl7pPr marL="3200400" lvl="6"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7pPr>
            <a:lvl8pPr marL="3657600" lvl="7"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8pPr>
            <a:lvl9pPr marL="4114800" lvl="8" indent="-330200">
              <a:lnSpc>
                <a:spcPct val="150000"/>
              </a:lnSpc>
              <a:spcBef>
                <a:spcPts val="0"/>
              </a:spcBef>
              <a:spcAft>
                <a:spcPts val="0"/>
              </a:spcAft>
              <a:buClr>
                <a:srgbClr val="B7B7B7"/>
              </a:buClr>
              <a:buSzPts val="1600"/>
              <a:buFont typeface="Raleway Light"/>
              <a:buChar char="∙"/>
              <a:defRPr sz="1600">
                <a:solidFill>
                  <a:srgbClr val="111111"/>
                </a:solidFill>
                <a:latin typeface="Raleway Light"/>
                <a:ea typeface="Raleway Light"/>
                <a:cs typeface="Raleway Light"/>
                <a:sym typeface="Raleway Ligh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4" r:id="rId4"/>
    <p:sldLayoutId id="2147483655" r:id="rId5"/>
    <p:sldLayoutId id="2147483657" r:id="rId6"/>
    <p:sldLayoutId id="2147483672"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76A5A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984875"/>
            <a:ext cx="2383800" cy="6297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FFFFFF"/>
              </a:buClr>
              <a:buSzPts val="1800"/>
              <a:buFont typeface="Raleway"/>
              <a:buNone/>
              <a:defRPr sz="1800" b="1">
                <a:solidFill>
                  <a:srgbClr val="FFFFFF"/>
                </a:solidFill>
                <a:latin typeface="Raleway"/>
                <a:ea typeface="Raleway"/>
                <a:cs typeface="Raleway"/>
                <a:sym typeface="Raleway"/>
              </a:defRPr>
            </a:lvl1pPr>
            <a:lvl2pPr lvl="1">
              <a:spcBef>
                <a:spcPts val="0"/>
              </a:spcBef>
              <a:spcAft>
                <a:spcPts val="0"/>
              </a:spcAft>
              <a:buClr>
                <a:srgbClr val="FFFFFF"/>
              </a:buClr>
              <a:buSzPts val="1800"/>
              <a:buFont typeface="Raleway"/>
              <a:buNone/>
              <a:defRPr sz="1800" b="1">
                <a:solidFill>
                  <a:srgbClr val="FFFFFF"/>
                </a:solidFill>
                <a:latin typeface="Raleway"/>
                <a:ea typeface="Raleway"/>
                <a:cs typeface="Raleway"/>
                <a:sym typeface="Raleway"/>
              </a:defRPr>
            </a:lvl2pPr>
            <a:lvl3pPr lvl="2">
              <a:spcBef>
                <a:spcPts val="0"/>
              </a:spcBef>
              <a:spcAft>
                <a:spcPts val="0"/>
              </a:spcAft>
              <a:buClr>
                <a:srgbClr val="FFFFFF"/>
              </a:buClr>
              <a:buSzPts val="1800"/>
              <a:buFont typeface="Raleway"/>
              <a:buNone/>
              <a:defRPr sz="1800" b="1">
                <a:solidFill>
                  <a:srgbClr val="FFFFFF"/>
                </a:solidFill>
                <a:latin typeface="Raleway"/>
                <a:ea typeface="Raleway"/>
                <a:cs typeface="Raleway"/>
                <a:sym typeface="Raleway"/>
              </a:defRPr>
            </a:lvl3pPr>
            <a:lvl4pPr lvl="3">
              <a:spcBef>
                <a:spcPts val="0"/>
              </a:spcBef>
              <a:spcAft>
                <a:spcPts val="0"/>
              </a:spcAft>
              <a:buClr>
                <a:srgbClr val="FFFFFF"/>
              </a:buClr>
              <a:buSzPts val="1800"/>
              <a:buFont typeface="Raleway"/>
              <a:buNone/>
              <a:defRPr sz="1800" b="1">
                <a:solidFill>
                  <a:srgbClr val="FFFFFF"/>
                </a:solidFill>
                <a:latin typeface="Raleway"/>
                <a:ea typeface="Raleway"/>
                <a:cs typeface="Raleway"/>
                <a:sym typeface="Raleway"/>
              </a:defRPr>
            </a:lvl4pPr>
            <a:lvl5pPr lvl="4">
              <a:spcBef>
                <a:spcPts val="0"/>
              </a:spcBef>
              <a:spcAft>
                <a:spcPts val="0"/>
              </a:spcAft>
              <a:buClr>
                <a:srgbClr val="FFFFFF"/>
              </a:buClr>
              <a:buSzPts val="1800"/>
              <a:buFont typeface="Raleway"/>
              <a:buNone/>
              <a:defRPr sz="1800" b="1">
                <a:solidFill>
                  <a:srgbClr val="FFFFFF"/>
                </a:solidFill>
                <a:latin typeface="Raleway"/>
                <a:ea typeface="Raleway"/>
                <a:cs typeface="Raleway"/>
                <a:sym typeface="Raleway"/>
              </a:defRPr>
            </a:lvl5pPr>
            <a:lvl6pPr lvl="5">
              <a:spcBef>
                <a:spcPts val="0"/>
              </a:spcBef>
              <a:spcAft>
                <a:spcPts val="0"/>
              </a:spcAft>
              <a:buClr>
                <a:srgbClr val="FFFFFF"/>
              </a:buClr>
              <a:buSzPts val="1800"/>
              <a:buFont typeface="Raleway"/>
              <a:buNone/>
              <a:defRPr sz="1800" b="1">
                <a:solidFill>
                  <a:srgbClr val="FFFFFF"/>
                </a:solidFill>
                <a:latin typeface="Raleway"/>
                <a:ea typeface="Raleway"/>
                <a:cs typeface="Raleway"/>
                <a:sym typeface="Raleway"/>
              </a:defRPr>
            </a:lvl6pPr>
            <a:lvl7pPr lvl="6">
              <a:spcBef>
                <a:spcPts val="0"/>
              </a:spcBef>
              <a:spcAft>
                <a:spcPts val="0"/>
              </a:spcAft>
              <a:buClr>
                <a:srgbClr val="FFFFFF"/>
              </a:buClr>
              <a:buSzPts val="1800"/>
              <a:buFont typeface="Raleway"/>
              <a:buNone/>
              <a:defRPr sz="1800" b="1">
                <a:solidFill>
                  <a:srgbClr val="FFFFFF"/>
                </a:solidFill>
                <a:latin typeface="Raleway"/>
                <a:ea typeface="Raleway"/>
                <a:cs typeface="Raleway"/>
                <a:sym typeface="Raleway"/>
              </a:defRPr>
            </a:lvl7pPr>
            <a:lvl8pPr lvl="7">
              <a:spcBef>
                <a:spcPts val="0"/>
              </a:spcBef>
              <a:spcAft>
                <a:spcPts val="0"/>
              </a:spcAft>
              <a:buClr>
                <a:srgbClr val="FFFFFF"/>
              </a:buClr>
              <a:buSzPts val="1800"/>
              <a:buFont typeface="Raleway"/>
              <a:buNone/>
              <a:defRPr sz="1800" b="1">
                <a:solidFill>
                  <a:srgbClr val="FFFFFF"/>
                </a:solidFill>
                <a:latin typeface="Raleway"/>
                <a:ea typeface="Raleway"/>
                <a:cs typeface="Raleway"/>
                <a:sym typeface="Raleway"/>
              </a:defRPr>
            </a:lvl8pPr>
            <a:lvl9pPr lvl="8">
              <a:spcBef>
                <a:spcPts val="0"/>
              </a:spcBef>
              <a:spcAft>
                <a:spcPts val="0"/>
              </a:spcAft>
              <a:buClr>
                <a:srgbClr val="FFFFFF"/>
              </a:buClr>
              <a:buSzPts val="1800"/>
              <a:buFont typeface="Raleway"/>
              <a:buNone/>
              <a:defRPr sz="1800" b="1">
                <a:solidFill>
                  <a:srgbClr val="FFFFFF"/>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457200" y="1715123"/>
            <a:ext cx="4762200" cy="2736600"/>
          </a:xfrm>
          <a:prstGeom prst="rect">
            <a:avLst/>
          </a:prstGeom>
          <a:noFill/>
          <a:ln>
            <a:noFill/>
          </a:ln>
        </p:spPr>
        <p:txBody>
          <a:bodyPr spcFirstLastPara="1" wrap="square" lIns="91425" tIns="91425" rIns="91425" bIns="91425" anchor="t" anchorCtr="0"/>
          <a:lstStyle>
            <a:lvl1pPr marL="457200" lvl="0" indent="-317500">
              <a:lnSpc>
                <a:spcPct val="115000"/>
              </a:lnSpc>
              <a:spcBef>
                <a:spcPts val="0"/>
              </a:spcBef>
              <a:spcAft>
                <a:spcPts val="0"/>
              </a:spcAft>
              <a:buClr>
                <a:srgbClr val="FFFFFF"/>
              </a:buClr>
              <a:buSzPts val="1400"/>
              <a:buFont typeface="Varela"/>
              <a:buChar char="╺"/>
              <a:defRPr>
                <a:solidFill>
                  <a:srgbClr val="FFFFFF"/>
                </a:solidFill>
                <a:latin typeface="Varela"/>
                <a:ea typeface="Varela"/>
                <a:cs typeface="Varela"/>
                <a:sym typeface="Varela"/>
              </a:defRPr>
            </a:lvl1pPr>
            <a:lvl2pPr marL="914400" lvl="1" indent="-317500">
              <a:lnSpc>
                <a:spcPct val="115000"/>
              </a:lnSpc>
              <a:spcBef>
                <a:spcPts val="1000"/>
              </a:spcBef>
              <a:spcAft>
                <a:spcPts val="0"/>
              </a:spcAft>
              <a:buClr>
                <a:srgbClr val="FFFFFF"/>
              </a:buClr>
              <a:buSzPts val="1400"/>
              <a:buFont typeface="Varela"/>
              <a:buChar char="╶"/>
              <a:defRPr>
                <a:solidFill>
                  <a:srgbClr val="FFFFFF"/>
                </a:solidFill>
                <a:latin typeface="Varela"/>
                <a:ea typeface="Varela"/>
                <a:cs typeface="Varela"/>
                <a:sym typeface="Varela"/>
              </a:defRPr>
            </a:lvl2pPr>
            <a:lvl3pPr marL="1371600" lvl="2" indent="-317500">
              <a:lnSpc>
                <a:spcPct val="115000"/>
              </a:lnSpc>
              <a:spcBef>
                <a:spcPts val="1000"/>
              </a:spcBef>
              <a:spcAft>
                <a:spcPts val="0"/>
              </a:spcAft>
              <a:buClr>
                <a:srgbClr val="FFFFFF"/>
              </a:buClr>
              <a:buSzPts val="1400"/>
              <a:buFont typeface="Varela"/>
              <a:buChar char="╶"/>
              <a:defRPr>
                <a:solidFill>
                  <a:srgbClr val="FFFFFF"/>
                </a:solidFill>
                <a:latin typeface="Varela"/>
                <a:ea typeface="Varela"/>
                <a:cs typeface="Varela"/>
                <a:sym typeface="Varela"/>
              </a:defRPr>
            </a:lvl3pPr>
            <a:lvl4pPr marL="1828800" lvl="3" indent="-317500">
              <a:lnSpc>
                <a:spcPct val="115000"/>
              </a:lnSpc>
              <a:spcBef>
                <a:spcPts val="1000"/>
              </a:spcBef>
              <a:spcAft>
                <a:spcPts val="0"/>
              </a:spcAft>
              <a:buClr>
                <a:srgbClr val="FFFFFF"/>
              </a:buClr>
              <a:buSzPts val="1400"/>
              <a:buFont typeface="Varela"/>
              <a:buChar char="╶"/>
              <a:defRPr>
                <a:solidFill>
                  <a:srgbClr val="FFFFFF"/>
                </a:solidFill>
                <a:latin typeface="Varela"/>
                <a:ea typeface="Varela"/>
                <a:cs typeface="Varela"/>
                <a:sym typeface="Varela"/>
              </a:defRPr>
            </a:lvl4pPr>
            <a:lvl5pPr marL="2286000" lvl="4" indent="-317500">
              <a:lnSpc>
                <a:spcPct val="115000"/>
              </a:lnSpc>
              <a:spcBef>
                <a:spcPts val="1000"/>
              </a:spcBef>
              <a:spcAft>
                <a:spcPts val="0"/>
              </a:spcAft>
              <a:buClr>
                <a:srgbClr val="FFFFFF"/>
              </a:buClr>
              <a:buSzPts val="1400"/>
              <a:buFont typeface="Varela"/>
              <a:buChar char="╶"/>
              <a:defRPr>
                <a:solidFill>
                  <a:srgbClr val="FFFFFF"/>
                </a:solidFill>
                <a:latin typeface="Varela"/>
                <a:ea typeface="Varela"/>
                <a:cs typeface="Varela"/>
                <a:sym typeface="Varela"/>
              </a:defRPr>
            </a:lvl5pPr>
            <a:lvl6pPr marL="2743200" lvl="5" indent="-317500">
              <a:lnSpc>
                <a:spcPct val="115000"/>
              </a:lnSpc>
              <a:spcBef>
                <a:spcPts val="1000"/>
              </a:spcBef>
              <a:spcAft>
                <a:spcPts val="0"/>
              </a:spcAft>
              <a:buClr>
                <a:srgbClr val="FFFFFF"/>
              </a:buClr>
              <a:buSzPts val="1400"/>
              <a:buFont typeface="Varela"/>
              <a:buChar char="╶"/>
              <a:defRPr>
                <a:solidFill>
                  <a:srgbClr val="FFFFFF"/>
                </a:solidFill>
                <a:latin typeface="Varela"/>
                <a:ea typeface="Varela"/>
                <a:cs typeface="Varela"/>
                <a:sym typeface="Varela"/>
              </a:defRPr>
            </a:lvl6pPr>
            <a:lvl7pPr marL="3200400" lvl="6" indent="-317500">
              <a:lnSpc>
                <a:spcPct val="115000"/>
              </a:lnSpc>
              <a:spcBef>
                <a:spcPts val="1000"/>
              </a:spcBef>
              <a:spcAft>
                <a:spcPts val="0"/>
              </a:spcAft>
              <a:buClr>
                <a:srgbClr val="FFFFFF"/>
              </a:buClr>
              <a:buSzPts val="1400"/>
              <a:buFont typeface="Varela"/>
              <a:buChar char="╶"/>
              <a:defRPr>
                <a:solidFill>
                  <a:srgbClr val="FFFFFF"/>
                </a:solidFill>
                <a:latin typeface="Varela"/>
                <a:ea typeface="Varela"/>
                <a:cs typeface="Varela"/>
                <a:sym typeface="Varela"/>
              </a:defRPr>
            </a:lvl7pPr>
            <a:lvl8pPr marL="3657600" lvl="7" indent="-317500">
              <a:lnSpc>
                <a:spcPct val="115000"/>
              </a:lnSpc>
              <a:spcBef>
                <a:spcPts val="1000"/>
              </a:spcBef>
              <a:spcAft>
                <a:spcPts val="0"/>
              </a:spcAft>
              <a:buClr>
                <a:srgbClr val="FFFFFF"/>
              </a:buClr>
              <a:buSzPts val="1400"/>
              <a:buFont typeface="Varela"/>
              <a:buChar char="╶"/>
              <a:defRPr>
                <a:solidFill>
                  <a:srgbClr val="FFFFFF"/>
                </a:solidFill>
                <a:latin typeface="Varela"/>
                <a:ea typeface="Varela"/>
                <a:cs typeface="Varela"/>
                <a:sym typeface="Varela"/>
              </a:defRPr>
            </a:lvl8pPr>
            <a:lvl9pPr marL="4114800" lvl="8" indent="-317500">
              <a:lnSpc>
                <a:spcPct val="115000"/>
              </a:lnSpc>
              <a:spcBef>
                <a:spcPts val="1000"/>
              </a:spcBef>
              <a:spcAft>
                <a:spcPts val="1000"/>
              </a:spcAft>
              <a:buClr>
                <a:srgbClr val="FFFFFF"/>
              </a:buClr>
              <a:buSzPts val="1400"/>
              <a:buFont typeface="Varela"/>
              <a:buChar char="╶"/>
              <a:defRPr>
                <a:solidFill>
                  <a:srgbClr val="FFFFFF"/>
                </a:solidFill>
                <a:latin typeface="Varela"/>
                <a:ea typeface="Varela"/>
                <a:cs typeface="Varela"/>
                <a:sym typeface="Varela"/>
              </a:defRPr>
            </a:lvl9pPr>
          </a:lstStyle>
          <a:p>
            <a:endParaRPr/>
          </a:p>
        </p:txBody>
      </p:sp>
      <p:sp>
        <p:nvSpPr>
          <p:cNvPr id="8" name="Google Shape;8;p1"/>
          <p:cNvSpPr txBox="1">
            <a:spLocks noGrp="1"/>
          </p:cNvSpPr>
          <p:nvPr>
            <p:ph type="sldNum" idx="12"/>
          </p:nvPr>
        </p:nvSpPr>
        <p:spPr>
          <a:xfrm>
            <a:off x="457200" y="4673650"/>
            <a:ext cx="548700" cy="245100"/>
          </a:xfrm>
          <a:prstGeom prst="rect">
            <a:avLst/>
          </a:prstGeom>
          <a:noFill/>
          <a:ln>
            <a:noFill/>
          </a:ln>
        </p:spPr>
        <p:txBody>
          <a:bodyPr spcFirstLastPara="1" wrap="square" lIns="91425" tIns="91425" rIns="91425" bIns="91425" anchor="ctr" anchorCtr="0">
            <a:noAutofit/>
          </a:bodyPr>
          <a:lstStyle>
            <a:lvl1pPr lvl="0">
              <a:buNone/>
              <a:defRPr sz="1000" b="1">
                <a:solidFill>
                  <a:srgbClr val="FFFFFF"/>
                </a:solidFill>
                <a:latin typeface="Twentieth Century"/>
                <a:ea typeface="Twentieth Century"/>
                <a:cs typeface="Twentieth Century"/>
                <a:sym typeface="Twentieth Century"/>
              </a:defRPr>
            </a:lvl1pPr>
            <a:lvl2pPr lvl="1">
              <a:buNone/>
              <a:defRPr sz="1000" b="1">
                <a:solidFill>
                  <a:srgbClr val="FFFFFF"/>
                </a:solidFill>
                <a:latin typeface="Twentieth Century"/>
                <a:ea typeface="Twentieth Century"/>
                <a:cs typeface="Twentieth Century"/>
                <a:sym typeface="Twentieth Century"/>
              </a:defRPr>
            </a:lvl2pPr>
            <a:lvl3pPr lvl="2">
              <a:buNone/>
              <a:defRPr sz="1000" b="1">
                <a:solidFill>
                  <a:srgbClr val="FFFFFF"/>
                </a:solidFill>
                <a:latin typeface="Twentieth Century"/>
                <a:ea typeface="Twentieth Century"/>
                <a:cs typeface="Twentieth Century"/>
                <a:sym typeface="Twentieth Century"/>
              </a:defRPr>
            </a:lvl3pPr>
            <a:lvl4pPr lvl="3">
              <a:buNone/>
              <a:defRPr sz="1000" b="1">
                <a:solidFill>
                  <a:srgbClr val="FFFFFF"/>
                </a:solidFill>
                <a:latin typeface="Twentieth Century"/>
                <a:ea typeface="Twentieth Century"/>
                <a:cs typeface="Twentieth Century"/>
                <a:sym typeface="Twentieth Century"/>
              </a:defRPr>
            </a:lvl4pPr>
            <a:lvl5pPr lvl="4">
              <a:buNone/>
              <a:defRPr sz="1000" b="1">
                <a:solidFill>
                  <a:srgbClr val="FFFFFF"/>
                </a:solidFill>
                <a:latin typeface="Twentieth Century"/>
                <a:ea typeface="Twentieth Century"/>
                <a:cs typeface="Twentieth Century"/>
                <a:sym typeface="Twentieth Century"/>
              </a:defRPr>
            </a:lvl5pPr>
            <a:lvl6pPr lvl="5">
              <a:buNone/>
              <a:defRPr sz="1000" b="1">
                <a:solidFill>
                  <a:srgbClr val="FFFFFF"/>
                </a:solidFill>
                <a:latin typeface="Twentieth Century"/>
                <a:ea typeface="Twentieth Century"/>
                <a:cs typeface="Twentieth Century"/>
                <a:sym typeface="Twentieth Century"/>
              </a:defRPr>
            </a:lvl6pPr>
            <a:lvl7pPr lvl="6">
              <a:buNone/>
              <a:defRPr sz="1000" b="1">
                <a:solidFill>
                  <a:srgbClr val="FFFFFF"/>
                </a:solidFill>
                <a:latin typeface="Twentieth Century"/>
                <a:ea typeface="Twentieth Century"/>
                <a:cs typeface="Twentieth Century"/>
                <a:sym typeface="Twentieth Century"/>
              </a:defRPr>
            </a:lvl7pPr>
            <a:lvl8pPr lvl="7">
              <a:buNone/>
              <a:defRPr sz="1000" b="1">
                <a:solidFill>
                  <a:srgbClr val="FFFFFF"/>
                </a:solidFill>
                <a:latin typeface="Twentieth Century"/>
                <a:ea typeface="Twentieth Century"/>
                <a:cs typeface="Twentieth Century"/>
                <a:sym typeface="Twentieth Century"/>
              </a:defRPr>
            </a:lvl8pPr>
            <a:lvl9pPr lvl="8">
              <a:buNone/>
              <a:defRPr sz="1000" b="1">
                <a:solidFill>
                  <a:srgbClr val="FFFFFF"/>
                </a:solidFill>
                <a:latin typeface="Twentieth Century"/>
                <a:ea typeface="Twentieth Century"/>
                <a:cs typeface="Twentieth Century"/>
                <a:sym typeface="Twentieth Century"/>
              </a:defRPr>
            </a:lvl9pPr>
          </a:lstStyle>
          <a:p>
            <a:fld id="{00000000-1234-1234-1234-123412341234}" type="slidenum">
              <a:rPr lang="en"/>
              <a:pPr/>
              <a:t>‹#›</a:t>
            </a:fld>
            <a:endParaRPr/>
          </a:p>
        </p:txBody>
      </p:sp>
    </p:spTree>
    <p:extLst>
      <p:ext uri="{BB962C8B-B14F-4D97-AF65-F5344CB8AC3E}">
        <p14:creationId xmlns:p14="http://schemas.microsoft.com/office/powerpoint/2010/main" val="4288643417"/>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mailto:sanzamsyed71@gmail.com"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hyperlink" Target="mailto:nusratanika04@gmail.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2.JPG"/></Relationships>
</file>

<file path=ppt/slides/_rels/slide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title"/>
          </p:nvPr>
        </p:nvSpPr>
        <p:spPr>
          <a:xfrm>
            <a:off x="593575" y="0"/>
            <a:ext cx="7956600" cy="67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b="1" dirty="0" smtClean="0"/>
              <a:t>Database Project Report</a:t>
            </a:r>
            <a:r>
              <a:rPr lang="en" sz="1400" dirty="0" smtClean="0"/>
              <a:t/>
            </a:r>
            <a:br>
              <a:rPr lang="en" sz="1400" dirty="0" smtClean="0"/>
            </a:br>
            <a:r>
              <a:rPr lang="en" sz="1400" dirty="0" smtClean="0"/>
              <a:t>Course No:CSE 3104</a:t>
            </a:r>
            <a:br>
              <a:rPr lang="en" sz="1400" dirty="0" smtClean="0"/>
            </a:br>
            <a:r>
              <a:rPr lang="en" sz="1400" dirty="0" smtClean="0"/>
              <a:t>Course Name:Database Lab</a:t>
            </a:r>
            <a:endParaRPr sz="1400" dirty="0"/>
          </a:p>
        </p:txBody>
      </p:sp>
      <p:sp>
        <p:nvSpPr>
          <p:cNvPr id="130" name="Google Shape;130;p18"/>
          <p:cNvSpPr txBox="1">
            <a:spLocks noGrp="1"/>
          </p:cNvSpPr>
          <p:nvPr>
            <p:ph type="sldNum" idx="12"/>
          </p:nvPr>
        </p:nvSpPr>
        <p:spPr>
          <a:xfrm>
            <a:off x="593575" y="4813750"/>
            <a:ext cx="7956600" cy="32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a:t>
            </a:fld>
            <a:endParaRPr/>
          </a:p>
        </p:txBody>
      </p:sp>
      <p:grpSp>
        <p:nvGrpSpPr>
          <p:cNvPr id="131" name="Google Shape;131;p18"/>
          <p:cNvGrpSpPr/>
          <p:nvPr/>
        </p:nvGrpSpPr>
        <p:grpSpPr>
          <a:xfrm>
            <a:off x="4397465" y="881213"/>
            <a:ext cx="349060" cy="298882"/>
            <a:chOff x="1934025" y="1001650"/>
            <a:chExt cx="415300" cy="355600"/>
          </a:xfrm>
        </p:grpSpPr>
        <p:sp>
          <p:nvSpPr>
            <p:cNvPr id="132" name="Google Shape;132;p18"/>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8"/>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8"/>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8"/>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28;p18"/>
          <p:cNvSpPr txBox="1">
            <a:spLocks/>
          </p:cNvSpPr>
          <p:nvPr/>
        </p:nvSpPr>
        <p:spPr>
          <a:xfrm>
            <a:off x="4840942" y="3429000"/>
            <a:ext cx="4356848" cy="14471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111111"/>
              </a:buClr>
              <a:buSzPts val="1600"/>
              <a:buFont typeface="Playfair Display"/>
              <a:buNone/>
              <a:defRPr sz="1600" b="0" i="0" u="none" strike="noStrike" cap="none">
                <a:solidFill>
                  <a:srgbClr val="111111"/>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rgbClr val="111111"/>
              </a:buClr>
              <a:buSzPts val="1600"/>
              <a:buFont typeface="Playfair Display"/>
              <a:buNone/>
              <a:defRPr sz="1600" b="0" i="0" u="none" strike="noStrike" cap="none">
                <a:solidFill>
                  <a:srgbClr val="111111"/>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rgbClr val="111111"/>
              </a:buClr>
              <a:buSzPts val="1600"/>
              <a:buFont typeface="Playfair Display"/>
              <a:buNone/>
              <a:defRPr sz="1600" b="0" i="0" u="none" strike="noStrike" cap="none">
                <a:solidFill>
                  <a:srgbClr val="111111"/>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rgbClr val="111111"/>
              </a:buClr>
              <a:buSzPts val="1600"/>
              <a:buFont typeface="Playfair Display"/>
              <a:buNone/>
              <a:defRPr sz="1600" b="0" i="0" u="none" strike="noStrike" cap="none">
                <a:solidFill>
                  <a:srgbClr val="111111"/>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rgbClr val="111111"/>
              </a:buClr>
              <a:buSzPts val="1600"/>
              <a:buFont typeface="Playfair Display"/>
              <a:buNone/>
              <a:defRPr sz="1600" b="0" i="0" u="none" strike="noStrike" cap="none">
                <a:solidFill>
                  <a:srgbClr val="111111"/>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rgbClr val="111111"/>
              </a:buClr>
              <a:buSzPts val="1600"/>
              <a:buFont typeface="Playfair Display"/>
              <a:buNone/>
              <a:defRPr sz="1600" b="0" i="0" u="none" strike="noStrike" cap="none">
                <a:solidFill>
                  <a:srgbClr val="111111"/>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rgbClr val="111111"/>
              </a:buClr>
              <a:buSzPts val="1600"/>
              <a:buFont typeface="Playfair Display"/>
              <a:buNone/>
              <a:defRPr sz="1600" b="0" i="0" u="none" strike="noStrike" cap="none">
                <a:solidFill>
                  <a:srgbClr val="111111"/>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rgbClr val="111111"/>
              </a:buClr>
              <a:buSzPts val="1600"/>
              <a:buFont typeface="Playfair Display"/>
              <a:buNone/>
              <a:defRPr sz="1600" b="0" i="0" u="none" strike="noStrike" cap="none">
                <a:solidFill>
                  <a:srgbClr val="111111"/>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rgbClr val="111111"/>
              </a:buClr>
              <a:buSzPts val="1600"/>
              <a:buFont typeface="Playfair Display"/>
              <a:buNone/>
              <a:defRPr sz="1600" b="0" i="0" u="none" strike="noStrike" cap="none">
                <a:solidFill>
                  <a:srgbClr val="111111"/>
                </a:solidFill>
                <a:latin typeface="Playfair Display"/>
                <a:ea typeface="Playfair Display"/>
                <a:cs typeface="Playfair Display"/>
                <a:sym typeface="Playfair Display"/>
              </a:defRPr>
            </a:lvl9pPr>
          </a:lstStyle>
          <a:p>
            <a:r>
              <a:rPr lang="en-US" sz="1400" b="1" dirty="0" smtClean="0"/>
              <a:t>Prepared by:</a:t>
            </a:r>
            <a:endParaRPr lang="en-US" sz="1400" dirty="0" smtClean="0"/>
          </a:p>
          <a:p>
            <a:r>
              <a:rPr lang="en-US" sz="1400" dirty="0" smtClean="0"/>
              <a:t>Syed </a:t>
            </a:r>
            <a:r>
              <a:rPr lang="en-US" sz="1400" dirty="0" err="1" smtClean="0"/>
              <a:t>Sanzam</a:t>
            </a:r>
            <a:endParaRPr lang="en-US" sz="1400" dirty="0" smtClean="0"/>
          </a:p>
          <a:p>
            <a:r>
              <a:rPr lang="en-US" sz="1400" smtClean="0"/>
              <a:t>16.01.04.042</a:t>
            </a:r>
            <a:endParaRPr lang="en-US" sz="1400" dirty="0" smtClean="0"/>
          </a:p>
          <a:p>
            <a:r>
              <a:rPr lang="en-US" sz="1400" dirty="0"/>
              <a:t>&amp;</a:t>
            </a:r>
            <a:endParaRPr lang="en-US" sz="1400" dirty="0" smtClean="0"/>
          </a:p>
          <a:p>
            <a:r>
              <a:rPr lang="en-US" sz="1400" dirty="0" err="1" smtClean="0"/>
              <a:t>Nusrat</a:t>
            </a:r>
            <a:r>
              <a:rPr lang="en-US" sz="1400" dirty="0" smtClean="0"/>
              <a:t> Hossain Anika</a:t>
            </a:r>
          </a:p>
          <a:p>
            <a:r>
              <a:rPr lang="en-US" sz="1400" dirty="0" smtClean="0"/>
              <a:t>16.01.04.045</a:t>
            </a:r>
            <a:br>
              <a:rPr lang="en-US" sz="1400" dirty="0" smtClean="0"/>
            </a:br>
            <a:endParaRPr lang="en-US" sz="1400" dirty="0"/>
          </a:p>
        </p:txBody>
      </p:sp>
      <p:sp>
        <p:nvSpPr>
          <p:cNvPr id="14" name="Google Shape;128;p18"/>
          <p:cNvSpPr txBox="1">
            <a:spLocks/>
          </p:cNvSpPr>
          <p:nvPr/>
        </p:nvSpPr>
        <p:spPr>
          <a:xfrm>
            <a:off x="154640" y="1945178"/>
            <a:ext cx="3845859" cy="104151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111111"/>
              </a:buClr>
              <a:buSzPts val="1600"/>
              <a:buFont typeface="Playfair Display"/>
              <a:buNone/>
              <a:defRPr sz="1600" b="0" i="0" u="none" strike="noStrike" cap="none">
                <a:solidFill>
                  <a:srgbClr val="111111"/>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rgbClr val="111111"/>
              </a:buClr>
              <a:buSzPts val="1600"/>
              <a:buFont typeface="Playfair Display"/>
              <a:buNone/>
              <a:defRPr sz="1600" b="0" i="0" u="none" strike="noStrike" cap="none">
                <a:solidFill>
                  <a:srgbClr val="111111"/>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rgbClr val="111111"/>
              </a:buClr>
              <a:buSzPts val="1600"/>
              <a:buFont typeface="Playfair Display"/>
              <a:buNone/>
              <a:defRPr sz="1600" b="0" i="0" u="none" strike="noStrike" cap="none">
                <a:solidFill>
                  <a:srgbClr val="111111"/>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rgbClr val="111111"/>
              </a:buClr>
              <a:buSzPts val="1600"/>
              <a:buFont typeface="Playfair Display"/>
              <a:buNone/>
              <a:defRPr sz="1600" b="0" i="0" u="none" strike="noStrike" cap="none">
                <a:solidFill>
                  <a:srgbClr val="111111"/>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rgbClr val="111111"/>
              </a:buClr>
              <a:buSzPts val="1600"/>
              <a:buFont typeface="Playfair Display"/>
              <a:buNone/>
              <a:defRPr sz="1600" b="0" i="0" u="none" strike="noStrike" cap="none">
                <a:solidFill>
                  <a:srgbClr val="111111"/>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rgbClr val="111111"/>
              </a:buClr>
              <a:buSzPts val="1600"/>
              <a:buFont typeface="Playfair Display"/>
              <a:buNone/>
              <a:defRPr sz="1600" b="0" i="0" u="none" strike="noStrike" cap="none">
                <a:solidFill>
                  <a:srgbClr val="111111"/>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rgbClr val="111111"/>
              </a:buClr>
              <a:buSzPts val="1600"/>
              <a:buFont typeface="Playfair Display"/>
              <a:buNone/>
              <a:defRPr sz="1600" b="0" i="0" u="none" strike="noStrike" cap="none">
                <a:solidFill>
                  <a:srgbClr val="111111"/>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rgbClr val="111111"/>
              </a:buClr>
              <a:buSzPts val="1600"/>
              <a:buFont typeface="Playfair Display"/>
              <a:buNone/>
              <a:defRPr sz="1600" b="0" i="0" u="none" strike="noStrike" cap="none">
                <a:solidFill>
                  <a:srgbClr val="111111"/>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rgbClr val="111111"/>
              </a:buClr>
              <a:buSzPts val="1600"/>
              <a:buFont typeface="Playfair Display"/>
              <a:buNone/>
              <a:defRPr sz="1600" b="0" i="0" u="none" strike="noStrike" cap="none">
                <a:solidFill>
                  <a:srgbClr val="111111"/>
                </a:solidFill>
                <a:latin typeface="Playfair Display"/>
                <a:ea typeface="Playfair Display"/>
                <a:cs typeface="Playfair Display"/>
                <a:sym typeface="Playfair Display"/>
              </a:defRPr>
            </a:lvl9pPr>
          </a:lstStyle>
          <a:p>
            <a:r>
              <a:rPr lang="en-US" sz="1400" b="1" dirty="0" smtClean="0"/>
              <a:t>     Prepared for:</a:t>
            </a:r>
          </a:p>
          <a:p>
            <a:endParaRPr lang="en-US" sz="1400" dirty="0" smtClean="0"/>
          </a:p>
          <a:p>
            <a:r>
              <a:rPr lang="en-US" sz="1400" dirty="0"/>
              <a:t>	 </a:t>
            </a:r>
            <a:r>
              <a:rPr lang="en-US" sz="1400" dirty="0" smtClean="0"/>
              <a:t>  Mr. Mir </a:t>
            </a:r>
            <a:r>
              <a:rPr lang="en-US" sz="1400" dirty="0" err="1" smtClean="0"/>
              <a:t>Tafseer</a:t>
            </a:r>
            <a:r>
              <a:rPr lang="en-US" sz="1400" dirty="0" smtClean="0"/>
              <a:t> </a:t>
            </a:r>
            <a:r>
              <a:rPr lang="en-US" sz="1400" dirty="0" err="1" smtClean="0"/>
              <a:t>Nayeem</a:t>
            </a:r>
            <a:endParaRPr lang="en-US" sz="1400" dirty="0" smtClean="0"/>
          </a:p>
          <a:p>
            <a:r>
              <a:rPr lang="en-US" sz="1400" smtClean="0"/>
              <a:t>           </a:t>
            </a:r>
            <a:r>
              <a:rPr lang="en-US" sz="1400" smtClean="0"/>
              <a:t> Mr. </a:t>
            </a:r>
            <a:r>
              <a:rPr lang="en-US" sz="1400" dirty="0" err="1" smtClean="0"/>
              <a:t>Nazmus</a:t>
            </a:r>
            <a:r>
              <a:rPr lang="en-US" sz="1400" dirty="0" smtClean="0"/>
              <a:t> </a:t>
            </a:r>
            <a:r>
              <a:rPr lang="en-US" sz="1400" dirty="0" err="1" smtClean="0"/>
              <a:t>Sakib</a:t>
            </a:r>
            <a:endParaRPr lang="en-US" sz="1400" dirty="0" smtClean="0"/>
          </a:p>
          <a:p>
            <a:r>
              <a:rPr lang="en-US" sz="1400" dirty="0" smtClean="0"/>
              <a:t/>
            </a:r>
            <a:br>
              <a:rPr lang="en-US" sz="1400" dirty="0" smtClean="0"/>
            </a:br>
            <a:endParaRPr 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80"/>
        <p:cNvGrpSpPr/>
        <p:nvPr/>
      </p:nvGrpSpPr>
      <p:grpSpPr>
        <a:xfrm>
          <a:off x="0" y="0"/>
          <a:ext cx="0" cy="0"/>
          <a:chOff x="0" y="0"/>
          <a:chExt cx="0" cy="0"/>
        </a:xfrm>
      </p:grpSpPr>
      <p:sp>
        <p:nvSpPr>
          <p:cNvPr id="281" name="Google Shape;281;p29"/>
          <p:cNvSpPr txBox="1">
            <a:spLocks noGrp="1"/>
          </p:cNvSpPr>
          <p:nvPr>
            <p:ph type="title"/>
          </p:nvPr>
        </p:nvSpPr>
        <p:spPr>
          <a:xfrm>
            <a:off x="-1218526" y="0"/>
            <a:ext cx="10739044" cy="857400"/>
          </a:xfrm>
          <a:prstGeom prst="rect">
            <a:avLst/>
          </a:prstGeom>
        </p:spPr>
        <p:txBody>
          <a:bodyPr spcFirstLastPara="1" wrap="square" lIns="91425" tIns="91425" rIns="91425" bIns="91425" anchor="t" anchorCtr="0">
            <a:noAutofit/>
          </a:bodyPr>
          <a:lstStyle/>
          <a:p>
            <a:pPr lvl="0"/>
            <a:r>
              <a:rPr lang="en" sz="2800" dirty="0" smtClean="0">
                <a:solidFill>
                  <a:schemeClr val="tx1"/>
                </a:solidFill>
              </a:rPr>
              <a:t>   Limitations</a:t>
            </a:r>
            <a:endParaRPr sz="2800" dirty="0">
              <a:solidFill>
                <a:schemeClr val="tx1"/>
              </a:solidFill>
            </a:endParaRPr>
          </a:p>
        </p:txBody>
      </p:sp>
      <p:sp>
        <p:nvSpPr>
          <p:cNvPr id="282" name="Google Shape;282;p29"/>
          <p:cNvSpPr txBox="1">
            <a:spLocks noGrp="1"/>
          </p:cNvSpPr>
          <p:nvPr>
            <p:ph type="body" idx="1"/>
          </p:nvPr>
        </p:nvSpPr>
        <p:spPr>
          <a:xfrm>
            <a:off x="330873" y="1807453"/>
            <a:ext cx="7634567" cy="2914637"/>
          </a:xfrm>
          <a:prstGeom prst="rect">
            <a:avLst/>
          </a:prstGeom>
        </p:spPr>
        <p:txBody>
          <a:bodyPr spcFirstLastPara="1" wrap="square" lIns="91425" tIns="91425" rIns="91425" bIns="91425" anchor="t" anchorCtr="0">
            <a:noAutofit/>
          </a:bodyPr>
          <a:lstStyle/>
          <a:p>
            <a:pPr marL="139700" indent="0">
              <a:buClrTx/>
              <a:buNone/>
            </a:pPr>
            <a:r>
              <a:rPr lang="en-US" dirty="0">
                <a:latin typeface="Playfair Display" panose="020B0604020202020204" charset="0"/>
              </a:rPr>
              <a:t>This system is not for everyone to use. It is designed specifically for those who are enthusiastic about Video Games and indulge in gaming on a daily basis and want to keep track of all their records. </a:t>
            </a:r>
          </a:p>
          <a:p>
            <a:pPr>
              <a:buClrTx/>
              <a:buFont typeface="Ravie" panose="04040805050809020602" pitchFamily="82" charset="0"/>
              <a:buChar char="!"/>
            </a:pPr>
            <a:endParaRPr lang="en-US" dirty="0" smtClean="0">
              <a:latin typeface="Playfair Display" panose="020B0604020202020204" charset="0"/>
            </a:endParaRPr>
          </a:p>
          <a:p>
            <a:pPr>
              <a:buClrTx/>
              <a:buFont typeface="Ravie" panose="04040805050809020602" pitchFamily="82" charset="0"/>
              <a:buChar char="!"/>
            </a:pPr>
            <a:endParaRPr lang="en-US" sz="1200" dirty="0" smtClean="0"/>
          </a:p>
          <a:p>
            <a:pPr marL="171450" indent="-171450">
              <a:buClr>
                <a:schemeClr val="bg2">
                  <a:lumMod val="75000"/>
                </a:schemeClr>
              </a:buClr>
              <a:buSzPct val="110000"/>
              <a:buFont typeface="Ravie" panose="04040805050809020602" pitchFamily="82" charset="0"/>
              <a:buChar char="!"/>
            </a:pPr>
            <a:endParaRPr sz="1200" dirty="0"/>
          </a:p>
        </p:txBody>
      </p:sp>
      <p:sp>
        <p:nvSpPr>
          <p:cNvPr id="285" name="Google Shape;285;p29"/>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10</a:t>
            </a:fld>
            <a:endParaRPr/>
          </a:p>
        </p:txBody>
      </p:sp>
    </p:spTree>
    <p:extLst>
      <p:ext uri="{BB962C8B-B14F-4D97-AF65-F5344CB8AC3E}">
        <p14:creationId xmlns:p14="http://schemas.microsoft.com/office/powerpoint/2010/main" val="2528421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80"/>
        <p:cNvGrpSpPr/>
        <p:nvPr/>
      </p:nvGrpSpPr>
      <p:grpSpPr>
        <a:xfrm>
          <a:off x="0" y="0"/>
          <a:ext cx="0" cy="0"/>
          <a:chOff x="0" y="0"/>
          <a:chExt cx="0" cy="0"/>
        </a:xfrm>
      </p:grpSpPr>
      <p:sp>
        <p:nvSpPr>
          <p:cNvPr id="281" name="Google Shape;281;p29"/>
          <p:cNvSpPr txBox="1">
            <a:spLocks noGrp="1"/>
          </p:cNvSpPr>
          <p:nvPr>
            <p:ph type="title"/>
          </p:nvPr>
        </p:nvSpPr>
        <p:spPr>
          <a:xfrm>
            <a:off x="-1360767" y="0"/>
            <a:ext cx="10739044" cy="857400"/>
          </a:xfrm>
          <a:prstGeom prst="rect">
            <a:avLst/>
          </a:prstGeom>
        </p:spPr>
        <p:txBody>
          <a:bodyPr spcFirstLastPara="1" wrap="square" lIns="91425" tIns="91425" rIns="91425" bIns="91425" anchor="t" anchorCtr="0">
            <a:noAutofit/>
          </a:bodyPr>
          <a:lstStyle/>
          <a:p>
            <a:pPr lvl="0"/>
            <a:r>
              <a:rPr lang="en" sz="2800" dirty="0" smtClean="0">
                <a:solidFill>
                  <a:schemeClr val="tx1"/>
                </a:solidFill>
              </a:rPr>
              <a:t>   Future Work</a:t>
            </a:r>
            <a:endParaRPr sz="2800" dirty="0">
              <a:solidFill>
                <a:schemeClr val="tx1"/>
              </a:solidFill>
            </a:endParaRPr>
          </a:p>
        </p:txBody>
      </p:sp>
      <p:sp>
        <p:nvSpPr>
          <p:cNvPr id="282" name="Google Shape;282;p29"/>
          <p:cNvSpPr txBox="1">
            <a:spLocks noGrp="1"/>
          </p:cNvSpPr>
          <p:nvPr>
            <p:ph type="body" idx="1"/>
          </p:nvPr>
        </p:nvSpPr>
        <p:spPr>
          <a:xfrm>
            <a:off x="287992" y="1952263"/>
            <a:ext cx="7726007" cy="2914637"/>
          </a:xfrm>
          <a:prstGeom prst="rect">
            <a:avLst/>
          </a:prstGeom>
        </p:spPr>
        <p:txBody>
          <a:bodyPr spcFirstLastPara="1" wrap="square" lIns="91425" tIns="91425" rIns="91425" bIns="91425" anchor="t" anchorCtr="0">
            <a:noAutofit/>
          </a:bodyPr>
          <a:lstStyle/>
          <a:p>
            <a:pPr marL="139700" indent="0">
              <a:buClrTx/>
              <a:buNone/>
            </a:pPr>
            <a:r>
              <a:rPr lang="en-US" dirty="0">
                <a:latin typeface="Playfair Display" panose="020B0604020202020204" charset="0"/>
              </a:rPr>
              <a:t>Gaming is and always has been a great source of entertainment for everyone. Nowadays some people are even considering it as a career option</a:t>
            </a:r>
            <a:r>
              <a:rPr lang="en-US" b="1" dirty="0">
                <a:latin typeface="Playfair Display" panose="020B0604020202020204" charset="0"/>
              </a:rPr>
              <a:t>. E-Sports</a:t>
            </a:r>
            <a:r>
              <a:rPr lang="en-US" dirty="0">
                <a:latin typeface="Playfair Display" panose="020B0604020202020204" charset="0"/>
              </a:rPr>
              <a:t> has become a phenomenon among many young adults. A system like this can be introduced to many websites or even tournaments. Some slight modifications such as storing more information and building even stronger relations can make this project shine the brightest.</a:t>
            </a:r>
          </a:p>
          <a:p>
            <a:pPr marL="139700" indent="0">
              <a:buClrTx/>
              <a:buNone/>
            </a:pPr>
            <a:endParaRPr lang="en-US" dirty="0" smtClean="0">
              <a:latin typeface="Playfair Display" panose="020B0604020202020204" charset="0"/>
            </a:endParaRPr>
          </a:p>
          <a:p>
            <a:pPr>
              <a:buClrTx/>
              <a:buFont typeface="Ravie" panose="04040805050809020602" pitchFamily="82" charset="0"/>
              <a:buChar char="!"/>
            </a:pPr>
            <a:endParaRPr lang="en-US" sz="1200" dirty="0" smtClean="0"/>
          </a:p>
          <a:p>
            <a:pPr marL="171450" indent="-171450">
              <a:buClr>
                <a:schemeClr val="bg2">
                  <a:lumMod val="75000"/>
                </a:schemeClr>
              </a:buClr>
              <a:buSzPct val="110000"/>
              <a:buFont typeface="Ravie" panose="04040805050809020602" pitchFamily="82" charset="0"/>
              <a:buChar char="!"/>
            </a:pPr>
            <a:endParaRPr sz="1200" dirty="0"/>
          </a:p>
        </p:txBody>
      </p:sp>
      <p:sp>
        <p:nvSpPr>
          <p:cNvPr id="285" name="Google Shape;285;p29"/>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1104604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Shape 362"/>
        <p:cNvGrpSpPr/>
        <p:nvPr/>
      </p:nvGrpSpPr>
      <p:grpSpPr>
        <a:xfrm>
          <a:off x="0" y="0"/>
          <a:ext cx="0" cy="0"/>
          <a:chOff x="0" y="0"/>
          <a:chExt cx="0" cy="0"/>
        </a:xfrm>
      </p:grpSpPr>
      <p:sp>
        <p:nvSpPr>
          <p:cNvPr id="363" name="Google Shape;363;p35"/>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12</a:t>
            </a:fld>
            <a:endParaRPr/>
          </a:p>
        </p:txBody>
      </p:sp>
      <p:sp>
        <p:nvSpPr>
          <p:cNvPr id="364" name="Google Shape;364;p35"/>
          <p:cNvSpPr txBox="1">
            <a:spLocks noGrp="1"/>
          </p:cNvSpPr>
          <p:nvPr>
            <p:ph type="ctrTitle" idx="4294967295"/>
          </p:nvPr>
        </p:nvSpPr>
        <p:spPr>
          <a:xfrm>
            <a:off x="616528" y="869841"/>
            <a:ext cx="65937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600" dirty="0">
                <a:solidFill>
                  <a:schemeClr val="tx1"/>
                </a:solidFill>
              </a:rPr>
              <a:t>Thanks!</a:t>
            </a:r>
            <a:endParaRPr sz="6600" dirty="0">
              <a:solidFill>
                <a:schemeClr val="tx1"/>
              </a:solidFill>
            </a:endParaRPr>
          </a:p>
        </p:txBody>
      </p:sp>
      <p:sp>
        <p:nvSpPr>
          <p:cNvPr id="365" name="Google Shape;365;p35"/>
          <p:cNvSpPr txBox="1">
            <a:spLocks noGrp="1"/>
          </p:cNvSpPr>
          <p:nvPr>
            <p:ph type="subTitle" idx="4294967295"/>
          </p:nvPr>
        </p:nvSpPr>
        <p:spPr>
          <a:xfrm>
            <a:off x="685800" y="2298890"/>
            <a:ext cx="6593700" cy="2446291"/>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smtClean="0">
                <a:latin typeface="Playfair Display" panose="020B0604020202020204" charset="0"/>
              </a:rPr>
              <a:t>We would love to answer anything related to our beloved work</a:t>
            </a:r>
          </a:p>
          <a:p>
            <a:pPr marL="0" lvl="0" indent="0" algn="l" rtl="0">
              <a:spcBef>
                <a:spcPts val="600"/>
              </a:spcBef>
              <a:spcAft>
                <a:spcPts val="0"/>
              </a:spcAft>
              <a:buNone/>
            </a:pPr>
            <a:r>
              <a:rPr lang="en" dirty="0" smtClean="0">
                <a:latin typeface="Playfair Display" panose="020B0604020202020204" charset="0"/>
              </a:rPr>
              <a:t>We are always available @</a:t>
            </a:r>
            <a:endParaRPr lang="en" sz="3600" dirty="0" smtClean="0">
              <a:latin typeface="Playfair Display" panose="020B0604020202020204" charset="0"/>
            </a:endParaRPr>
          </a:p>
          <a:p>
            <a:pPr marL="0" lvl="0" indent="0" algn="l" rtl="0">
              <a:spcBef>
                <a:spcPts val="600"/>
              </a:spcBef>
              <a:spcAft>
                <a:spcPts val="0"/>
              </a:spcAft>
              <a:buClr>
                <a:schemeClr val="dk1"/>
              </a:buClr>
              <a:buSzPts val="1100"/>
              <a:buFont typeface="Arial"/>
              <a:buNone/>
            </a:pPr>
            <a:r>
              <a:rPr lang="en" sz="3600" dirty="0" smtClean="0">
                <a:latin typeface="Playfair Display" panose="020B0604020202020204" charset="0"/>
              </a:rPr>
              <a:t>		</a:t>
            </a:r>
            <a:r>
              <a:rPr lang="en" sz="2000" dirty="0" smtClean="0">
                <a:latin typeface="Playfair Display" panose="020B0604020202020204" charset="0"/>
                <a:hlinkClick r:id="rId3"/>
              </a:rPr>
              <a:t>sanzamsyed71@gmail.com</a:t>
            </a:r>
            <a:endParaRPr lang="en" sz="2000" dirty="0" smtClean="0">
              <a:latin typeface="Playfair Display" panose="020B0604020202020204" charset="0"/>
            </a:endParaRPr>
          </a:p>
          <a:p>
            <a:pPr marL="0" lvl="0" indent="0" algn="l" rtl="0">
              <a:spcBef>
                <a:spcPts val="600"/>
              </a:spcBef>
              <a:spcAft>
                <a:spcPts val="0"/>
              </a:spcAft>
              <a:buClr>
                <a:schemeClr val="dk1"/>
              </a:buClr>
              <a:buSzPts val="1100"/>
              <a:buFont typeface="Arial"/>
              <a:buNone/>
            </a:pPr>
            <a:r>
              <a:rPr lang="en" sz="2000" dirty="0">
                <a:latin typeface="Playfair Display" panose="020B0604020202020204" charset="0"/>
              </a:rPr>
              <a:t>	</a:t>
            </a:r>
            <a:r>
              <a:rPr lang="en" sz="2000" dirty="0" smtClean="0">
                <a:latin typeface="Playfair Display" panose="020B0604020202020204" charset="0"/>
              </a:rPr>
              <a:t>	</a:t>
            </a:r>
            <a:r>
              <a:rPr lang="en" sz="2000" dirty="0" smtClean="0">
                <a:latin typeface="Playfair Display" panose="020B0604020202020204" charset="0"/>
                <a:hlinkClick r:id="rId4"/>
              </a:rPr>
              <a:t>nusratanika04@gmail.com</a:t>
            </a:r>
            <a:endParaRPr lang="en" sz="2000" dirty="0" smtClean="0">
              <a:latin typeface="Playfair Display" panose="020B0604020202020204" charset="0"/>
            </a:endParaRPr>
          </a:p>
          <a:p>
            <a:pPr marL="0" lvl="0" indent="0" algn="l" rtl="0">
              <a:spcBef>
                <a:spcPts val="600"/>
              </a:spcBef>
              <a:spcAft>
                <a:spcPts val="0"/>
              </a:spcAft>
              <a:buClr>
                <a:schemeClr val="dk1"/>
              </a:buClr>
              <a:buSzPts val="1100"/>
              <a:buFont typeface="Arial"/>
              <a:buNone/>
            </a:pPr>
            <a:endParaRPr lang="en" sz="2000" dirty="0" smtClean="0"/>
          </a:p>
          <a:p>
            <a:pPr marL="0" lvl="0" indent="0" algn="l" rtl="0">
              <a:spcBef>
                <a:spcPts val="600"/>
              </a:spcBef>
              <a:spcAft>
                <a:spcPts val="0"/>
              </a:spcAft>
              <a:buClr>
                <a:schemeClr val="dk1"/>
              </a:buClr>
              <a:buSzPts val="1100"/>
              <a:buFont typeface="Arial"/>
              <a:buNone/>
            </a:pPr>
            <a:r>
              <a:rPr lang="en" sz="2000" dirty="0"/>
              <a:t>	</a:t>
            </a:r>
            <a:r>
              <a:rPr lang="en" sz="2000" dirty="0" smtClean="0"/>
              <a:t>	</a:t>
            </a:r>
            <a:endParaRPr lang="en" dirty="0" smtClean="0"/>
          </a:p>
        </p:txBody>
      </p:sp>
    </p:spTree>
    <p:extLst>
      <p:ext uri="{BB962C8B-B14F-4D97-AF65-F5344CB8AC3E}">
        <p14:creationId xmlns:p14="http://schemas.microsoft.com/office/powerpoint/2010/main" val="1979618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62"/>
        <p:cNvGrpSpPr/>
        <p:nvPr/>
      </p:nvGrpSpPr>
      <p:grpSpPr>
        <a:xfrm>
          <a:off x="0" y="0"/>
          <a:ext cx="0" cy="0"/>
          <a:chOff x="0" y="0"/>
          <a:chExt cx="0" cy="0"/>
        </a:xfrm>
      </p:grpSpPr>
      <p:sp>
        <p:nvSpPr>
          <p:cNvPr id="63" name="Google Shape;63;p13"/>
          <p:cNvSpPr txBox="1">
            <a:spLocks noGrp="1"/>
          </p:cNvSpPr>
          <p:nvPr>
            <p:ph type="ctrTitle"/>
          </p:nvPr>
        </p:nvSpPr>
        <p:spPr>
          <a:xfrm>
            <a:off x="457200" y="3363425"/>
            <a:ext cx="38505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smtClean="0">
                <a:latin typeface="Playfair Display" panose="020B0604020202020204" charset="0"/>
              </a:rPr>
              <a:t>Gamers’ Logbook</a:t>
            </a:r>
            <a:endParaRPr sz="3200" dirty="0">
              <a:latin typeface="Playfair Display" panose="020B0604020202020204" charset="0"/>
            </a:endParaRPr>
          </a:p>
        </p:txBody>
      </p:sp>
    </p:spTree>
    <p:extLst>
      <p:ext uri="{BB962C8B-B14F-4D97-AF65-F5344CB8AC3E}">
        <p14:creationId xmlns:p14="http://schemas.microsoft.com/office/powerpoint/2010/main" val="3426840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15"/>
        <p:cNvGrpSpPr/>
        <p:nvPr/>
      </p:nvGrpSpPr>
      <p:grpSpPr>
        <a:xfrm>
          <a:off x="0" y="0"/>
          <a:ext cx="0" cy="0"/>
          <a:chOff x="0" y="0"/>
          <a:chExt cx="0" cy="0"/>
        </a:xfrm>
      </p:grpSpPr>
      <p:sp>
        <p:nvSpPr>
          <p:cNvPr id="116" name="Google Shape;116;p16"/>
          <p:cNvSpPr txBox="1">
            <a:spLocks noGrp="1"/>
          </p:cNvSpPr>
          <p:nvPr>
            <p:ph type="ctrTitle"/>
          </p:nvPr>
        </p:nvSpPr>
        <p:spPr>
          <a:xfrm>
            <a:off x="0" y="2576944"/>
            <a:ext cx="4558200" cy="59569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smtClean="0"/>
              <a:t>Objective</a:t>
            </a:r>
            <a:endParaRPr sz="2800" dirty="0"/>
          </a:p>
        </p:txBody>
      </p:sp>
      <p:sp>
        <p:nvSpPr>
          <p:cNvPr id="117" name="Google Shape;117;p16"/>
          <p:cNvSpPr txBox="1">
            <a:spLocks noGrp="1"/>
          </p:cNvSpPr>
          <p:nvPr>
            <p:ph type="subTitle" idx="1"/>
          </p:nvPr>
        </p:nvSpPr>
        <p:spPr>
          <a:xfrm>
            <a:off x="0" y="3255765"/>
            <a:ext cx="9074727" cy="176650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latin typeface="Playfair Display" panose="020B0604020202020204" charset="0"/>
              </a:rPr>
              <a:t>This is an environment that enables the users to arrange data in an orderly fashion so that data can be retireved in no time when required.</a:t>
            </a:r>
          </a:p>
          <a:p>
            <a:pPr marL="0" lvl="0" indent="0" algn="l" rtl="0">
              <a:spcBef>
                <a:spcPts val="0"/>
              </a:spcBef>
              <a:spcAft>
                <a:spcPts val="0"/>
              </a:spcAft>
              <a:buNone/>
            </a:pPr>
            <a:endParaRPr lang="en" dirty="0">
              <a:latin typeface="Playfair Display" panose="020B0604020202020204" charset="0"/>
            </a:endParaRPr>
          </a:p>
          <a:p>
            <a:pPr marL="0" lvl="0" indent="0" algn="l" rtl="0">
              <a:spcBef>
                <a:spcPts val="0"/>
              </a:spcBef>
              <a:spcAft>
                <a:spcPts val="0"/>
              </a:spcAft>
              <a:buNone/>
            </a:pPr>
            <a:r>
              <a:rPr lang="en" dirty="0" smtClean="0">
                <a:latin typeface="Playfair Display" panose="020B0604020202020204" charset="0"/>
              </a:rPr>
              <a:t>This management system is designed specifically for people who are enthusiastic about </a:t>
            </a:r>
            <a:r>
              <a:rPr lang="en" b="1" dirty="0" smtClean="0">
                <a:latin typeface="Playfair Display" panose="020B0604020202020204" charset="0"/>
              </a:rPr>
              <a:t>Video Games </a:t>
            </a:r>
            <a:r>
              <a:rPr lang="en" dirty="0" smtClean="0">
                <a:latin typeface="Playfair Display" panose="020B0604020202020204" charset="0"/>
              </a:rPr>
              <a:t>and indulge in gaming on  daily basis.</a:t>
            </a:r>
          </a:p>
          <a:p>
            <a:pPr marL="0" lvl="0" indent="0" algn="l" rtl="0">
              <a:spcBef>
                <a:spcPts val="0"/>
              </a:spcBef>
              <a:spcAft>
                <a:spcPts val="0"/>
              </a:spcAft>
              <a:buNone/>
            </a:pPr>
            <a:endParaRPr lang="en" dirty="0">
              <a:latin typeface="Playfair Display" panose="020B0604020202020204" charset="0"/>
            </a:endParaRPr>
          </a:p>
          <a:p>
            <a:pPr marL="0" lvl="0" indent="0" algn="l" rtl="0">
              <a:spcBef>
                <a:spcPts val="0"/>
              </a:spcBef>
              <a:spcAft>
                <a:spcPts val="0"/>
              </a:spcAft>
              <a:buNone/>
            </a:pPr>
            <a:endParaRPr dirty="0">
              <a:latin typeface="Playfair Display" panose="020B06040202020202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Shape 108"/>
        <p:cNvGrpSpPr/>
        <p:nvPr/>
      </p:nvGrpSpPr>
      <p:grpSpPr>
        <a:xfrm>
          <a:off x="0" y="0"/>
          <a:ext cx="0" cy="0"/>
          <a:chOff x="0" y="0"/>
          <a:chExt cx="0" cy="0"/>
        </a:xfrm>
      </p:grpSpPr>
      <p:sp>
        <p:nvSpPr>
          <p:cNvPr id="109" name="Google Shape;109;p15"/>
          <p:cNvSpPr txBox="1">
            <a:spLocks noGrp="1"/>
          </p:cNvSpPr>
          <p:nvPr>
            <p:ph type="title"/>
          </p:nvPr>
        </p:nvSpPr>
        <p:spPr>
          <a:xfrm>
            <a:off x="99639" y="342966"/>
            <a:ext cx="3393300" cy="53278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smtClean="0"/>
              <a:t>Features</a:t>
            </a:r>
            <a:endParaRPr sz="2800" dirty="0"/>
          </a:p>
        </p:txBody>
      </p:sp>
      <p:sp>
        <p:nvSpPr>
          <p:cNvPr id="110" name="Google Shape;110;p15"/>
          <p:cNvSpPr txBox="1">
            <a:spLocks noGrp="1"/>
          </p:cNvSpPr>
          <p:nvPr>
            <p:ph type="body" idx="1"/>
          </p:nvPr>
        </p:nvSpPr>
        <p:spPr>
          <a:xfrm>
            <a:off x="432148" y="1518900"/>
            <a:ext cx="3393300" cy="2651700"/>
          </a:xfrm>
          <a:prstGeom prst="rect">
            <a:avLst/>
          </a:prstGeom>
        </p:spPr>
        <p:txBody>
          <a:bodyPr spcFirstLastPara="1" wrap="square" lIns="91425" tIns="91425" rIns="91425" bIns="91425" anchor="t" anchorCtr="0">
            <a:noAutofit/>
          </a:bodyPr>
          <a:lstStyle/>
          <a:p>
            <a:pPr marL="285750" indent="-285750">
              <a:lnSpc>
                <a:spcPct val="100000"/>
              </a:lnSpc>
              <a:buClrTx/>
              <a:buFont typeface="Ravie" panose="04040805050809020602" pitchFamily="82" charset="0"/>
              <a:buChar char="!"/>
            </a:pPr>
            <a:r>
              <a:rPr lang="en-US" sz="1400" dirty="0" smtClean="0">
                <a:latin typeface="Playfair Display" panose="020B0604020202020204" charset="0"/>
              </a:rPr>
              <a:t>Easiness in data management</a:t>
            </a:r>
          </a:p>
          <a:p>
            <a:pPr marL="285750" indent="-285750">
              <a:lnSpc>
                <a:spcPct val="100000"/>
              </a:lnSpc>
              <a:buClrTx/>
              <a:buFont typeface="Ravie" panose="04040805050809020602" pitchFamily="82" charset="0"/>
              <a:buChar char="!"/>
            </a:pPr>
            <a:r>
              <a:rPr lang="en-US" sz="1400" dirty="0" smtClean="0">
                <a:latin typeface="Playfair Display" panose="020B0604020202020204" charset="0"/>
              </a:rPr>
              <a:t>Normalized entity set</a:t>
            </a:r>
          </a:p>
          <a:p>
            <a:pPr marL="285750" indent="-285750">
              <a:lnSpc>
                <a:spcPct val="100000"/>
              </a:lnSpc>
              <a:buClrTx/>
              <a:buFont typeface="Ravie" panose="04040805050809020602" pitchFamily="82" charset="0"/>
              <a:buChar char="!"/>
            </a:pPr>
            <a:r>
              <a:rPr lang="en-US" sz="1400" dirty="0" smtClean="0">
                <a:latin typeface="Playfair Display" panose="020B0604020202020204" charset="0"/>
              </a:rPr>
              <a:t>Multi-user access</a:t>
            </a:r>
          </a:p>
          <a:p>
            <a:pPr marL="285750" indent="-285750">
              <a:lnSpc>
                <a:spcPct val="100000"/>
              </a:lnSpc>
              <a:buClrTx/>
              <a:buFont typeface="Ravie" panose="04040805050809020602" pitchFamily="82" charset="0"/>
              <a:buChar char="!"/>
            </a:pPr>
            <a:r>
              <a:rPr lang="en-US" sz="1400" dirty="0" smtClean="0">
                <a:latin typeface="Playfair Display" panose="020B0604020202020204" charset="0"/>
              </a:rPr>
              <a:t>Vast range of queries</a:t>
            </a:r>
          </a:p>
          <a:p>
            <a:pPr marL="285750" indent="-285750">
              <a:lnSpc>
                <a:spcPct val="100000"/>
              </a:lnSpc>
              <a:buClrTx/>
              <a:buFont typeface="Ravie" panose="04040805050809020602" pitchFamily="82" charset="0"/>
              <a:buChar char="!"/>
            </a:pPr>
            <a:r>
              <a:rPr lang="en-US" sz="1400" dirty="0" smtClean="0">
                <a:latin typeface="Playfair Display" panose="020B0604020202020204" charset="0"/>
              </a:rPr>
              <a:t>Future modification opportunity</a:t>
            </a:r>
          </a:p>
          <a:p>
            <a:pPr marL="285750" indent="-285750">
              <a:lnSpc>
                <a:spcPct val="100000"/>
              </a:lnSpc>
              <a:buFont typeface="Wingdings" panose="05000000000000000000" pitchFamily="2" charset="2"/>
              <a:buChar char="Ø"/>
            </a:pPr>
            <a:endParaRPr sz="1400" dirty="0">
              <a:solidFill>
                <a:srgbClr val="111111"/>
              </a:solidFill>
              <a:latin typeface="Playfair Display" panose="020B0604020202020204" charset="0"/>
            </a:endParaRPr>
          </a:p>
        </p:txBody>
      </p:sp>
      <p:sp>
        <p:nvSpPr>
          <p:cNvPr id="111" name="Google Shape;111;p15"/>
          <p:cNvSpPr txBox="1">
            <a:spLocks noGrp="1"/>
          </p:cNvSpPr>
          <p:nvPr>
            <p:ph type="sldNum" idx="12"/>
          </p:nvPr>
        </p:nvSpPr>
        <p:spPr>
          <a:xfrm>
            <a:off x="595675" y="4813750"/>
            <a:ext cx="3389100" cy="32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52"/>
        <p:cNvGrpSpPr/>
        <p:nvPr/>
      </p:nvGrpSpPr>
      <p:grpSpPr>
        <a:xfrm>
          <a:off x="0" y="0"/>
          <a:ext cx="0" cy="0"/>
          <a:chOff x="0" y="0"/>
          <a:chExt cx="0" cy="0"/>
        </a:xfrm>
      </p:grpSpPr>
      <p:sp>
        <p:nvSpPr>
          <p:cNvPr id="253" name="Google Shape;253;p28"/>
          <p:cNvSpPr txBox="1">
            <a:spLocks noGrp="1"/>
          </p:cNvSpPr>
          <p:nvPr>
            <p:ph type="title"/>
          </p:nvPr>
        </p:nvSpPr>
        <p:spPr>
          <a:xfrm>
            <a:off x="2874768" y="0"/>
            <a:ext cx="68661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smtClean="0">
                <a:solidFill>
                  <a:schemeClr val="tx1"/>
                </a:solidFill>
              </a:rPr>
              <a:t>User Classification</a:t>
            </a:r>
            <a:r>
              <a:rPr lang="en" sz="2800" dirty="0" smtClean="0">
                <a:solidFill>
                  <a:srgbClr val="FFB600"/>
                </a:solidFill>
              </a:rPr>
              <a:t/>
            </a:r>
            <a:br>
              <a:rPr lang="en" sz="2800" dirty="0" smtClean="0">
                <a:solidFill>
                  <a:srgbClr val="FFB600"/>
                </a:solidFill>
              </a:rPr>
            </a:br>
            <a:endParaRPr sz="2800" dirty="0">
              <a:solidFill>
                <a:srgbClr val="FFB600"/>
              </a:solidFill>
            </a:endParaRPr>
          </a:p>
        </p:txBody>
      </p:sp>
      <p:sp>
        <p:nvSpPr>
          <p:cNvPr id="254" name="Google Shape;254;p28"/>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a:t>
            </a:fld>
            <a:endParaRPr/>
          </a:p>
        </p:txBody>
      </p:sp>
      <p:sp>
        <p:nvSpPr>
          <p:cNvPr id="260" name="Google Shape;260;p28"/>
          <p:cNvSpPr/>
          <p:nvPr/>
        </p:nvSpPr>
        <p:spPr>
          <a:xfrm>
            <a:off x="5635958" y="2211474"/>
            <a:ext cx="899541" cy="859646"/>
          </a:xfrm>
          <a:prstGeom prst="ellipse">
            <a:avLst/>
          </a:prstGeom>
          <a:noFill/>
          <a:ln w="38100" cap="flat"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latin typeface="Raleway Light"/>
              <a:ea typeface="Raleway Light"/>
              <a:cs typeface="Raleway Light"/>
              <a:sym typeface="Raleway Light"/>
            </a:endParaRPr>
          </a:p>
        </p:txBody>
      </p:sp>
      <p:sp>
        <p:nvSpPr>
          <p:cNvPr id="261" name="Google Shape;261;p28"/>
          <p:cNvSpPr txBox="1"/>
          <p:nvPr/>
        </p:nvSpPr>
        <p:spPr>
          <a:xfrm>
            <a:off x="2436166" y="3091821"/>
            <a:ext cx="17091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dirty="0" smtClean="0">
                <a:solidFill>
                  <a:srgbClr val="434343"/>
                </a:solidFill>
                <a:latin typeface="Raleway ExtraBold"/>
                <a:ea typeface="Raleway ExtraBold"/>
                <a:cs typeface="Raleway ExtraBold"/>
                <a:sym typeface="Raleway ExtraBold"/>
              </a:rPr>
              <a:t>General User Queries</a:t>
            </a:r>
            <a:endParaRPr sz="1000" dirty="0">
              <a:solidFill>
                <a:srgbClr val="434343"/>
              </a:solidFill>
              <a:latin typeface="Raleway ExtraBold"/>
              <a:ea typeface="Raleway ExtraBold"/>
              <a:cs typeface="Raleway ExtraBold"/>
              <a:sym typeface="Raleway ExtraBold"/>
            </a:endParaRPr>
          </a:p>
        </p:txBody>
      </p:sp>
      <p:sp>
        <p:nvSpPr>
          <p:cNvPr id="262" name="Google Shape;262;p28"/>
          <p:cNvSpPr txBox="1"/>
          <p:nvPr/>
        </p:nvSpPr>
        <p:spPr>
          <a:xfrm>
            <a:off x="2557257" y="3408322"/>
            <a:ext cx="1345965" cy="737400"/>
          </a:xfrm>
          <a:prstGeom prst="rect">
            <a:avLst/>
          </a:prstGeom>
          <a:noFill/>
          <a:ln>
            <a:noFill/>
          </a:ln>
        </p:spPr>
        <p:txBody>
          <a:bodyPr spcFirstLastPara="1" wrap="square" lIns="91425" tIns="91425" rIns="91425" bIns="91425" anchor="t" anchorCtr="0">
            <a:noAutofit/>
          </a:bodyPr>
          <a:lstStyle/>
          <a:p>
            <a:pPr marL="171450" lvl="0" indent="-171450" algn="ctr" rtl="0">
              <a:lnSpc>
                <a:spcPct val="115000"/>
              </a:lnSpc>
              <a:spcBef>
                <a:spcPts val="0"/>
              </a:spcBef>
              <a:spcAft>
                <a:spcPts val="1600"/>
              </a:spcAft>
              <a:buFont typeface="Arial" panose="020B0604020202020204" pitchFamily="34" charset="0"/>
              <a:buChar char="•"/>
            </a:pPr>
            <a:r>
              <a:rPr lang="en-US" sz="800" dirty="0" smtClean="0">
                <a:solidFill>
                  <a:srgbClr val="434343"/>
                </a:solidFill>
                <a:latin typeface="Raleway Light"/>
                <a:ea typeface="Raleway Light"/>
                <a:cs typeface="Raleway Light"/>
                <a:sym typeface="Raleway Light"/>
              </a:rPr>
              <a:t>Store and Retrieve Data</a:t>
            </a:r>
          </a:p>
          <a:p>
            <a:pPr marL="171450" lvl="0" indent="-171450" algn="ctr" rtl="0">
              <a:lnSpc>
                <a:spcPct val="115000"/>
              </a:lnSpc>
              <a:spcBef>
                <a:spcPts val="0"/>
              </a:spcBef>
              <a:spcAft>
                <a:spcPts val="1600"/>
              </a:spcAft>
              <a:buFont typeface="Arial" panose="020B0604020202020204" pitchFamily="34" charset="0"/>
              <a:buChar char="•"/>
            </a:pPr>
            <a:r>
              <a:rPr lang="en-US" sz="800" b="1" dirty="0" smtClean="0">
                <a:solidFill>
                  <a:srgbClr val="434343"/>
                </a:solidFill>
                <a:latin typeface="Raleway Light"/>
                <a:ea typeface="Raleway Light"/>
                <a:cs typeface="Raleway Light"/>
                <a:sym typeface="Raleway Light"/>
              </a:rPr>
              <a:t>Queries (1-30)</a:t>
            </a:r>
          </a:p>
          <a:p>
            <a:pPr marL="171450" lvl="0" indent="-171450" algn="ctr" rtl="0">
              <a:lnSpc>
                <a:spcPct val="115000"/>
              </a:lnSpc>
              <a:spcBef>
                <a:spcPts val="0"/>
              </a:spcBef>
              <a:spcAft>
                <a:spcPts val="1600"/>
              </a:spcAft>
              <a:buFont typeface="Arial" panose="020B0604020202020204" pitchFamily="34" charset="0"/>
              <a:buChar char="•"/>
            </a:pPr>
            <a:endParaRPr sz="800" dirty="0">
              <a:solidFill>
                <a:srgbClr val="434343"/>
              </a:solidFill>
              <a:latin typeface="Raleway Light"/>
              <a:ea typeface="Raleway Light"/>
              <a:cs typeface="Raleway Light"/>
              <a:sym typeface="Raleway Light"/>
            </a:endParaRPr>
          </a:p>
        </p:txBody>
      </p:sp>
      <p:sp>
        <p:nvSpPr>
          <p:cNvPr id="263" name="Google Shape;263;p28"/>
          <p:cNvSpPr txBox="1"/>
          <p:nvPr/>
        </p:nvSpPr>
        <p:spPr>
          <a:xfrm>
            <a:off x="5788578" y="2497044"/>
            <a:ext cx="5943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100"/>
              <a:buNone/>
            </a:pPr>
            <a:r>
              <a:rPr lang="en" sz="800" b="1" dirty="0" smtClean="0">
                <a:solidFill>
                  <a:srgbClr val="434343"/>
                </a:solidFill>
                <a:latin typeface="Raleway Light"/>
                <a:ea typeface="Raleway Light"/>
                <a:cs typeface="Raleway Light"/>
                <a:sym typeface="Raleway Light"/>
              </a:rPr>
              <a:t>Admin</a:t>
            </a:r>
            <a:endParaRPr sz="800" b="1" dirty="0">
              <a:solidFill>
                <a:srgbClr val="434343"/>
              </a:solidFill>
              <a:latin typeface="Raleway Light"/>
              <a:ea typeface="Raleway Light"/>
              <a:cs typeface="Raleway Light"/>
              <a:sym typeface="Raleway Light"/>
            </a:endParaRPr>
          </a:p>
        </p:txBody>
      </p:sp>
      <p:sp>
        <p:nvSpPr>
          <p:cNvPr id="264" name="Google Shape;264;p28"/>
          <p:cNvSpPr/>
          <p:nvPr/>
        </p:nvSpPr>
        <p:spPr>
          <a:xfrm>
            <a:off x="2802077" y="2206165"/>
            <a:ext cx="937301" cy="902759"/>
          </a:xfrm>
          <a:prstGeom prst="ellipse">
            <a:avLst/>
          </a:prstGeom>
          <a:noFill/>
          <a:ln w="3810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latin typeface="Raleway Light"/>
              <a:ea typeface="Raleway Light"/>
              <a:cs typeface="Raleway Light"/>
              <a:sym typeface="Raleway Light"/>
            </a:endParaRPr>
          </a:p>
        </p:txBody>
      </p:sp>
      <p:sp>
        <p:nvSpPr>
          <p:cNvPr id="265" name="Google Shape;265;p28"/>
          <p:cNvSpPr txBox="1"/>
          <p:nvPr/>
        </p:nvSpPr>
        <p:spPr>
          <a:xfrm>
            <a:off x="5230070" y="3091821"/>
            <a:ext cx="17091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dirty="0" smtClean="0">
                <a:solidFill>
                  <a:srgbClr val="434343"/>
                </a:solidFill>
                <a:latin typeface="Raleway ExtraBold"/>
                <a:ea typeface="Raleway ExtraBold"/>
                <a:cs typeface="Raleway ExtraBold"/>
                <a:sym typeface="Raleway ExtraBold"/>
              </a:rPr>
              <a:t>Admin Queries</a:t>
            </a:r>
            <a:endParaRPr sz="1000" dirty="0">
              <a:solidFill>
                <a:srgbClr val="434343"/>
              </a:solidFill>
              <a:latin typeface="Raleway ExtraBold"/>
              <a:ea typeface="Raleway ExtraBold"/>
              <a:cs typeface="Raleway ExtraBold"/>
              <a:sym typeface="Raleway ExtraBold"/>
            </a:endParaRPr>
          </a:p>
        </p:txBody>
      </p:sp>
      <p:sp>
        <p:nvSpPr>
          <p:cNvPr id="266" name="Google Shape;266;p28"/>
          <p:cNvSpPr txBox="1"/>
          <p:nvPr/>
        </p:nvSpPr>
        <p:spPr>
          <a:xfrm>
            <a:off x="5230070" y="3516139"/>
            <a:ext cx="1709100" cy="737400"/>
          </a:xfrm>
          <a:prstGeom prst="rect">
            <a:avLst/>
          </a:prstGeom>
          <a:noFill/>
          <a:ln>
            <a:noFill/>
          </a:ln>
        </p:spPr>
        <p:txBody>
          <a:bodyPr spcFirstLastPara="1" wrap="square" lIns="91425" tIns="91425" rIns="91425" bIns="91425" anchor="t" anchorCtr="0">
            <a:noAutofit/>
          </a:bodyPr>
          <a:lstStyle/>
          <a:p>
            <a:pPr marL="171450" lvl="0" indent="-171450" algn="ctr" rtl="0">
              <a:lnSpc>
                <a:spcPct val="115000"/>
              </a:lnSpc>
              <a:spcBef>
                <a:spcPts val="0"/>
              </a:spcBef>
              <a:spcAft>
                <a:spcPts val="1600"/>
              </a:spcAft>
              <a:buFont typeface="Arial" panose="020B0604020202020204" pitchFamily="34" charset="0"/>
              <a:buChar char="•"/>
            </a:pPr>
            <a:r>
              <a:rPr lang="en" sz="800" dirty="0" smtClean="0">
                <a:solidFill>
                  <a:srgbClr val="434343"/>
                </a:solidFill>
                <a:latin typeface="Raleway Light"/>
                <a:ea typeface="Raleway Light"/>
                <a:cs typeface="Raleway Light"/>
                <a:sym typeface="Raleway Light"/>
              </a:rPr>
              <a:t>Change/ModifyData</a:t>
            </a:r>
          </a:p>
          <a:p>
            <a:pPr marL="171450" lvl="0" indent="-171450" algn="ctr" rtl="0">
              <a:lnSpc>
                <a:spcPct val="115000"/>
              </a:lnSpc>
              <a:spcBef>
                <a:spcPts val="0"/>
              </a:spcBef>
              <a:spcAft>
                <a:spcPts val="1600"/>
              </a:spcAft>
              <a:buFont typeface="Arial" panose="020B0604020202020204" pitchFamily="34" charset="0"/>
              <a:buChar char="•"/>
            </a:pPr>
            <a:r>
              <a:rPr lang="en" sz="800" b="1" dirty="0" smtClean="0">
                <a:solidFill>
                  <a:srgbClr val="434343"/>
                </a:solidFill>
                <a:latin typeface="Raleway Light"/>
                <a:ea typeface="Raleway Light"/>
                <a:cs typeface="Raleway Light"/>
                <a:sym typeface="Raleway Light"/>
              </a:rPr>
              <a:t>Queries (31-45) . </a:t>
            </a:r>
            <a:endParaRPr sz="800" b="1" dirty="0">
              <a:solidFill>
                <a:srgbClr val="434343"/>
              </a:solidFill>
              <a:latin typeface="Raleway Light"/>
              <a:ea typeface="Raleway Light"/>
              <a:cs typeface="Raleway Light"/>
              <a:sym typeface="Raleway Light"/>
            </a:endParaRPr>
          </a:p>
        </p:txBody>
      </p:sp>
      <p:sp>
        <p:nvSpPr>
          <p:cNvPr id="267" name="Google Shape;267;p28"/>
          <p:cNvSpPr txBox="1"/>
          <p:nvPr/>
        </p:nvSpPr>
        <p:spPr>
          <a:xfrm>
            <a:off x="2965375" y="2443421"/>
            <a:ext cx="610704" cy="563447"/>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100"/>
              <a:buNone/>
            </a:pPr>
            <a:r>
              <a:rPr lang="en-US" sz="800" b="1" dirty="0" smtClean="0">
                <a:solidFill>
                  <a:srgbClr val="434343"/>
                </a:solidFill>
                <a:latin typeface="Raleway Light"/>
                <a:ea typeface="Raleway Light"/>
                <a:cs typeface="Raleway Light"/>
                <a:sym typeface="Raleway Light"/>
              </a:rPr>
              <a:t>General User</a:t>
            </a:r>
            <a:endParaRPr sz="800" b="1" dirty="0">
              <a:solidFill>
                <a:srgbClr val="434343"/>
              </a:solidFill>
              <a:latin typeface="Raleway Light"/>
              <a:ea typeface="Raleway Light"/>
              <a:cs typeface="Raleway Light"/>
              <a:sym typeface="Raleway Light"/>
            </a:endParaRPr>
          </a:p>
        </p:txBody>
      </p:sp>
      <p:sp>
        <p:nvSpPr>
          <p:cNvPr id="272" name="Google Shape;272;p28"/>
          <p:cNvSpPr/>
          <p:nvPr/>
        </p:nvSpPr>
        <p:spPr>
          <a:xfrm>
            <a:off x="4145266" y="2611825"/>
            <a:ext cx="1084804" cy="45719"/>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latin typeface="Raleway Light"/>
              <a:ea typeface="Raleway Light"/>
              <a:cs typeface="Raleway Light"/>
              <a:sym typeface="Raleway Light"/>
            </a:endParaRPr>
          </a:p>
        </p:txBody>
      </p:sp>
    </p:spTree>
    <p:extLst>
      <p:ext uri="{BB962C8B-B14F-4D97-AF65-F5344CB8AC3E}">
        <p14:creationId xmlns:p14="http://schemas.microsoft.com/office/powerpoint/2010/main" val="2844374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58"/>
        <p:cNvGrpSpPr/>
        <p:nvPr/>
      </p:nvGrpSpPr>
      <p:grpSpPr>
        <a:xfrm>
          <a:off x="0" y="0"/>
          <a:ext cx="0" cy="0"/>
          <a:chOff x="0" y="0"/>
          <a:chExt cx="0" cy="0"/>
        </a:xfrm>
      </p:grpSpPr>
      <p:sp>
        <p:nvSpPr>
          <p:cNvPr id="159" name="Google Shape;159;p20"/>
          <p:cNvSpPr txBox="1">
            <a:spLocks noGrp="1"/>
          </p:cNvSpPr>
          <p:nvPr>
            <p:ph type="body" idx="1"/>
          </p:nvPr>
        </p:nvSpPr>
        <p:spPr>
          <a:xfrm>
            <a:off x="593687" y="1823700"/>
            <a:ext cx="3861900" cy="2651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smtClean="0">
                <a:latin typeface="Playfair Display" panose="020B0604020202020204" charset="0"/>
              </a:rPr>
              <a:t>User Queries</a:t>
            </a:r>
            <a:endParaRPr lang="en-US" dirty="0">
              <a:latin typeface="Playfair Display" panose="020B0604020202020204" charset="0"/>
            </a:endParaRPr>
          </a:p>
          <a:p>
            <a:pPr marL="0" lvl="0" indent="0" algn="l" rtl="0">
              <a:spcBef>
                <a:spcPts val="600"/>
              </a:spcBef>
              <a:spcAft>
                <a:spcPts val="0"/>
              </a:spcAft>
              <a:buNone/>
            </a:pPr>
            <a:r>
              <a:rPr lang="en-US" dirty="0" smtClean="0">
                <a:latin typeface="Playfair Display" panose="020B0604020202020204" charset="0"/>
              </a:rPr>
              <a:t>These queries are performed for general purposes. These do not change the structure of database.</a:t>
            </a:r>
          </a:p>
          <a:p>
            <a:pPr marL="0" lvl="0" indent="0" algn="l" rtl="0">
              <a:spcBef>
                <a:spcPts val="600"/>
              </a:spcBef>
              <a:spcAft>
                <a:spcPts val="0"/>
              </a:spcAft>
              <a:buNone/>
            </a:pPr>
            <a:r>
              <a:rPr lang="en-US" dirty="0" smtClean="0">
                <a:latin typeface="Playfair Display" panose="020B0604020202020204" charset="0"/>
              </a:rPr>
              <a:t>Example: </a:t>
            </a:r>
            <a:r>
              <a:rPr lang="en-US" dirty="0" smtClean="0">
                <a:solidFill>
                  <a:srgbClr val="0070C0"/>
                </a:solidFill>
                <a:latin typeface="Playfair Display" panose="020B0604020202020204" charset="0"/>
              </a:rPr>
              <a:t>select </a:t>
            </a:r>
            <a:r>
              <a:rPr lang="en-US" dirty="0">
                <a:solidFill>
                  <a:srgbClr val="0070C0"/>
                </a:solidFill>
                <a:latin typeface="Playfair Display" panose="020B0604020202020204" charset="0"/>
              </a:rPr>
              <a:t>* from </a:t>
            </a:r>
            <a:r>
              <a:rPr lang="en-US" dirty="0" smtClean="0">
                <a:solidFill>
                  <a:srgbClr val="0070C0"/>
                </a:solidFill>
                <a:latin typeface="Playfair Display" panose="020B0604020202020204" charset="0"/>
              </a:rPr>
              <a:t>Games where </a:t>
            </a:r>
            <a:r>
              <a:rPr lang="en-US" dirty="0">
                <a:solidFill>
                  <a:srgbClr val="0070C0"/>
                </a:solidFill>
                <a:latin typeface="Playfair Display" panose="020B0604020202020204" charset="0"/>
              </a:rPr>
              <a:t>Descriptions like '</a:t>
            </a:r>
            <a:r>
              <a:rPr lang="en-US" dirty="0" err="1">
                <a:solidFill>
                  <a:srgbClr val="0070C0"/>
                </a:solidFill>
                <a:latin typeface="Playfair Display" panose="020B0604020202020204" charset="0"/>
              </a:rPr>
              <a:t>Sh</a:t>
            </a:r>
            <a:r>
              <a:rPr lang="en-US" dirty="0">
                <a:solidFill>
                  <a:srgbClr val="0070C0"/>
                </a:solidFill>
                <a:latin typeface="Playfair Display" panose="020B0604020202020204" charset="0"/>
              </a:rPr>
              <a:t>%';</a:t>
            </a:r>
          </a:p>
          <a:p>
            <a:pPr marL="0" lvl="0" indent="0" algn="l" rtl="0">
              <a:spcBef>
                <a:spcPts val="600"/>
              </a:spcBef>
              <a:spcAft>
                <a:spcPts val="0"/>
              </a:spcAft>
              <a:buNone/>
            </a:pPr>
            <a:endParaRPr dirty="0">
              <a:latin typeface="Playfair Display" panose="020B0604020202020204" charset="0"/>
            </a:endParaRPr>
          </a:p>
        </p:txBody>
      </p:sp>
      <p:sp>
        <p:nvSpPr>
          <p:cNvPr id="160" name="Google Shape;160;p20"/>
          <p:cNvSpPr txBox="1">
            <a:spLocks noGrp="1"/>
          </p:cNvSpPr>
          <p:nvPr>
            <p:ph type="title"/>
          </p:nvPr>
        </p:nvSpPr>
        <p:spPr>
          <a:xfrm>
            <a:off x="593575" y="0"/>
            <a:ext cx="7956600" cy="67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smtClean="0"/>
              <a:t>User Vs Admin Queries</a:t>
            </a:r>
            <a:endParaRPr sz="2800" dirty="0"/>
          </a:p>
        </p:txBody>
      </p:sp>
      <p:sp>
        <p:nvSpPr>
          <p:cNvPr id="161" name="Google Shape;161;p20"/>
          <p:cNvSpPr txBox="1">
            <a:spLocks noGrp="1"/>
          </p:cNvSpPr>
          <p:nvPr>
            <p:ph type="body" idx="2"/>
          </p:nvPr>
        </p:nvSpPr>
        <p:spPr>
          <a:xfrm>
            <a:off x="4688285" y="1823700"/>
            <a:ext cx="3861900" cy="2900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smtClean="0">
                <a:latin typeface="Playfair Display" panose="020B0604020202020204" charset="0"/>
              </a:rPr>
              <a:t>Admin Queries</a:t>
            </a:r>
            <a:endParaRPr b="1" dirty="0">
              <a:latin typeface="Playfair Display" panose="020B0604020202020204" charset="0"/>
            </a:endParaRPr>
          </a:p>
          <a:p>
            <a:pPr marL="0" lvl="0" indent="0" algn="l" rtl="0">
              <a:spcBef>
                <a:spcPts val="600"/>
              </a:spcBef>
              <a:spcAft>
                <a:spcPts val="0"/>
              </a:spcAft>
              <a:buNone/>
            </a:pPr>
            <a:r>
              <a:rPr lang="en" dirty="0" smtClean="0">
                <a:latin typeface="Playfair Display" panose="020B0604020202020204" charset="0"/>
              </a:rPr>
              <a:t>These queries are performed for extensive tasks such as changing or modifying data.  Admin queries often result in a changed database structure.</a:t>
            </a:r>
          </a:p>
          <a:p>
            <a:pPr marL="0" lvl="0" indent="0" algn="l" rtl="0">
              <a:spcBef>
                <a:spcPts val="600"/>
              </a:spcBef>
              <a:spcAft>
                <a:spcPts val="0"/>
              </a:spcAft>
              <a:buNone/>
            </a:pPr>
            <a:r>
              <a:rPr lang="en" dirty="0" smtClean="0">
                <a:latin typeface="Playfair Display" panose="020B0604020202020204" charset="0"/>
              </a:rPr>
              <a:t>Example: </a:t>
            </a:r>
            <a:r>
              <a:rPr lang="en-US" dirty="0">
                <a:solidFill>
                  <a:srgbClr val="0070C0"/>
                </a:solidFill>
                <a:latin typeface="Playfair Display" panose="020B0604020202020204" charset="0"/>
              </a:rPr>
              <a:t>u</a:t>
            </a:r>
            <a:r>
              <a:rPr lang="en-US" dirty="0" smtClean="0">
                <a:solidFill>
                  <a:srgbClr val="0070C0"/>
                </a:solidFill>
                <a:latin typeface="Playfair Display" panose="020B0604020202020204" charset="0"/>
              </a:rPr>
              <a:t>pdate </a:t>
            </a:r>
            <a:r>
              <a:rPr lang="en-US" dirty="0" err="1" smtClean="0">
                <a:solidFill>
                  <a:srgbClr val="0070C0"/>
                </a:solidFill>
                <a:latin typeface="Playfair Display" panose="020B0604020202020204" charset="0"/>
              </a:rPr>
              <a:t>Gamewise_Teams</a:t>
            </a:r>
            <a:r>
              <a:rPr lang="en-US" dirty="0">
                <a:solidFill>
                  <a:srgbClr val="0070C0"/>
                </a:solidFill>
                <a:latin typeface="Playfair Display" panose="020B0604020202020204" charset="0"/>
              </a:rPr>
              <a:t> </a:t>
            </a:r>
            <a:r>
              <a:rPr lang="en-US" dirty="0" smtClean="0">
                <a:solidFill>
                  <a:srgbClr val="0070C0"/>
                </a:solidFill>
                <a:latin typeface="Playfair Display" panose="020B0604020202020204" charset="0"/>
              </a:rPr>
              <a:t>set </a:t>
            </a:r>
            <a:r>
              <a:rPr lang="en-US" dirty="0" err="1">
                <a:solidFill>
                  <a:srgbClr val="0070C0"/>
                </a:solidFill>
                <a:latin typeface="Playfair Display" panose="020B0604020202020204" charset="0"/>
              </a:rPr>
              <a:t>TeamID</a:t>
            </a:r>
            <a:r>
              <a:rPr lang="en-US" dirty="0">
                <a:solidFill>
                  <a:srgbClr val="0070C0"/>
                </a:solidFill>
                <a:latin typeface="Playfair Display" panose="020B0604020202020204" charset="0"/>
              </a:rPr>
              <a:t> = </a:t>
            </a:r>
            <a:r>
              <a:rPr lang="en-US" dirty="0" smtClean="0">
                <a:solidFill>
                  <a:srgbClr val="0070C0"/>
                </a:solidFill>
                <a:latin typeface="Playfair Display" panose="020B0604020202020204" charset="0"/>
              </a:rPr>
              <a:t>04 where </a:t>
            </a:r>
            <a:r>
              <a:rPr lang="en-US" dirty="0" err="1">
                <a:solidFill>
                  <a:srgbClr val="0070C0"/>
                </a:solidFill>
                <a:latin typeface="Playfair Display" panose="020B0604020202020204" charset="0"/>
              </a:rPr>
              <a:t>TeamID</a:t>
            </a:r>
            <a:r>
              <a:rPr lang="en-US" dirty="0">
                <a:solidFill>
                  <a:srgbClr val="0070C0"/>
                </a:solidFill>
                <a:latin typeface="Playfair Display" panose="020B0604020202020204" charset="0"/>
              </a:rPr>
              <a:t> = 02 and </a:t>
            </a:r>
            <a:r>
              <a:rPr lang="en-US" dirty="0" err="1">
                <a:solidFill>
                  <a:srgbClr val="0070C0"/>
                </a:solidFill>
                <a:latin typeface="Playfair Display" panose="020B0604020202020204" charset="0"/>
              </a:rPr>
              <a:t>GameCode</a:t>
            </a:r>
            <a:r>
              <a:rPr lang="en-US" dirty="0">
                <a:solidFill>
                  <a:srgbClr val="0070C0"/>
                </a:solidFill>
                <a:latin typeface="Playfair Display" panose="020B0604020202020204" charset="0"/>
              </a:rPr>
              <a:t> = 'A002';</a:t>
            </a:r>
          </a:p>
          <a:p>
            <a:pPr marL="0" lvl="0" indent="0" algn="l" rtl="0">
              <a:spcBef>
                <a:spcPts val="600"/>
              </a:spcBef>
              <a:spcAft>
                <a:spcPts val="0"/>
              </a:spcAft>
              <a:buNone/>
            </a:pPr>
            <a:endParaRPr lang="en" dirty="0">
              <a:latin typeface="Playfair Display" panose="020B0604020202020204" charset="0"/>
            </a:endParaRPr>
          </a:p>
        </p:txBody>
      </p:sp>
      <p:sp>
        <p:nvSpPr>
          <p:cNvPr id="162" name="Google Shape;162;p20"/>
          <p:cNvSpPr txBox="1">
            <a:spLocks noGrp="1"/>
          </p:cNvSpPr>
          <p:nvPr>
            <p:ph type="sldNum" idx="12"/>
          </p:nvPr>
        </p:nvSpPr>
        <p:spPr>
          <a:xfrm>
            <a:off x="593575" y="4813750"/>
            <a:ext cx="7956600" cy="32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1490360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80"/>
        <p:cNvGrpSpPr/>
        <p:nvPr/>
      </p:nvGrpSpPr>
      <p:grpSpPr>
        <a:xfrm>
          <a:off x="0" y="0"/>
          <a:ext cx="0" cy="0"/>
          <a:chOff x="0" y="0"/>
          <a:chExt cx="0" cy="0"/>
        </a:xfrm>
      </p:grpSpPr>
      <p:sp>
        <p:nvSpPr>
          <p:cNvPr id="281" name="Google Shape;281;p29"/>
          <p:cNvSpPr txBox="1">
            <a:spLocks noGrp="1"/>
          </p:cNvSpPr>
          <p:nvPr>
            <p:ph type="title"/>
          </p:nvPr>
        </p:nvSpPr>
        <p:spPr>
          <a:xfrm>
            <a:off x="-1218526" y="0"/>
            <a:ext cx="10739044" cy="857400"/>
          </a:xfrm>
          <a:prstGeom prst="rect">
            <a:avLst/>
          </a:prstGeom>
        </p:spPr>
        <p:txBody>
          <a:bodyPr spcFirstLastPara="1" wrap="square" lIns="91425" tIns="91425" rIns="91425" bIns="91425" anchor="t" anchorCtr="0">
            <a:noAutofit/>
          </a:bodyPr>
          <a:lstStyle/>
          <a:p>
            <a:pPr lvl="0"/>
            <a:r>
              <a:rPr lang="en" sz="2800" dirty="0" smtClean="0">
                <a:solidFill>
                  <a:schemeClr val="tx1"/>
                </a:solidFill>
              </a:rPr>
              <a:t>   Entities and Primary Keys</a:t>
            </a:r>
            <a:endParaRPr sz="2800" dirty="0">
              <a:solidFill>
                <a:schemeClr val="tx1"/>
              </a:solidFill>
            </a:endParaRPr>
          </a:p>
        </p:txBody>
      </p:sp>
      <p:sp>
        <p:nvSpPr>
          <p:cNvPr id="282" name="Google Shape;282;p29"/>
          <p:cNvSpPr txBox="1">
            <a:spLocks noGrp="1"/>
          </p:cNvSpPr>
          <p:nvPr>
            <p:ph type="body" idx="1"/>
          </p:nvPr>
        </p:nvSpPr>
        <p:spPr>
          <a:xfrm>
            <a:off x="229273" y="1553453"/>
            <a:ext cx="4093345" cy="2914637"/>
          </a:xfrm>
          <a:prstGeom prst="rect">
            <a:avLst/>
          </a:prstGeom>
        </p:spPr>
        <p:txBody>
          <a:bodyPr spcFirstLastPara="1" wrap="square" lIns="91425" tIns="91425" rIns="91425" bIns="91425" anchor="t" anchorCtr="0">
            <a:noAutofit/>
          </a:bodyPr>
          <a:lstStyle/>
          <a:p>
            <a:pPr>
              <a:buClrTx/>
              <a:buFont typeface="Ravie" panose="04040805050809020602" pitchFamily="82" charset="0"/>
              <a:buChar char="!"/>
            </a:pPr>
            <a:r>
              <a:rPr lang="en-US" dirty="0">
                <a:latin typeface="Playfair Display" panose="020B0604020202020204" charset="0"/>
              </a:rPr>
              <a:t>1.Games(­</a:t>
            </a:r>
            <a:r>
              <a:rPr lang="en-US" u="sng" dirty="0" err="1">
                <a:latin typeface="Playfair Display" panose="020B0604020202020204" charset="0"/>
              </a:rPr>
              <a:t>GameCode</a:t>
            </a:r>
            <a:r>
              <a:rPr lang="en-US" dirty="0">
                <a:latin typeface="Playfair Display" panose="020B0604020202020204" charset="0"/>
              </a:rPr>
              <a:t>)</a:t>
            </a:r>
          </a:p>
          <a:p>
            <a:pPr>
              <a:buClrTx/>
              <a:buFont typeface="Ravie" panose="04040805050809020602" pitchFamily="82" charset="0"/>
              <a:buChar char="!"/>
            </a:pPr>
            <a:r>
              <a:rPr lang="en-US" dirty="0">
                <a:latin typeface="Playfair Display" panose="020B0604020202020204" charset="0"/>
              </a:rPr>
              <a:t>2.Players(</a:t>
            </a:r>
            <a:r>
              <a:rPr lang="en-US" u="sng" dirty="0" err="1">
                <a:latin typeface="Playfair Display" panose="020B0604020202020204" charset="0"/>
              </a:rPr>
              <a:t>PlayerID</a:t>
            </a:r>
            <a:r>
              <a:rPr lang="en-US" u="sng" dirty="0">
                <a:latin typeface="Playfair Display" panose="020B0604020202020204" charset="0"/>
              </a:rPr>
              <a:t>)</a:t>
            </a:r>
            <a:endParaRPr lang="en-US" dirty="0">
              <a:latin typeface="Playfair Display" panose="020B0604020202020204" charset="0"/>
            </a:endParaRPr>
          </a:p>
          <a:p>
            <a:pPr>
              <a:buClrTx/>
              <a:buFont typeface="Ravie" panose="04040805050809020602" pitchFamily="82" charset="0"/>
              <a:buChar char="!"/>
            </a:pPr>
            <a:r>
              <a:rPr lang="en-US" dirty="0">
                <a:latin typeface="Playfair Display" panose="020B0604020202020204" charset="0"/>
              </a:rPr>
              <a:t>3.Teams(</a:t>
            </a:r>
            <a:r>
              <a:rPr lang="en-US" u="sng" dirty="0" err="1">
                <a:latin typeface="Playfair Display" panose="020B0604020202020204" charset="0"/>
              </a:rPr>
              <a:t>TeamID</a:t>
            </a:r>
            <a:r>
              <a:rPr lang="en-US" u="sng" dirty="0">
                <a:latin typeface="Playfair Display" panose="020B0604020202020204" charset="0"/>
              </a:rPr>
              <a:t>)</a:t>
            </a:r>
            <a:endParaRPr lang="en-US" dirty="0">
              <a:latin typeface="Playfair Display" panose="020B0604020202020204" charset="0"/>
            </a:endParaRPr>
          </a:p>
          <a:p>
            <a:pPr>
              <a:buClrTx/>
              <a:buFont typeface="Ravie" panose="04040805050809020602" pitchFamily="82" charset="0"/>
              <a:buChar char="!"/>
            </a:pPr>
            <a:r>
              <a:rPr lang="en-US" dirty="0">
                <a:latin typeface="Playfair Display" panose="020B0604020202020204" charset="0"/>
              </a:rPr>
              <a:t>4.Team_Players(</a:t>
            </a:r>
            <a:r>
              <a:rPr lang="en-US" u="sng" dirty="0" err="1">
                <a:latin typeface="Playfair Display" panose="020B0604020202020204" charset="0"/>
              </a:rPr>
              <a:t>TeamID,PlayerID</a:t>
            </a:r>
            <a:r>
              <a:rPr lang="en-US" dirty="0">
                <a:latin typeface="Playfair Display" panose="020B0604020202020204" charset="0"/>
              </a:rPr>
              <a:t>)</a:t>
            </a:r>
          </a:p>
          <a:p>
            <a:pPr>
              <a:buClrTx/>
              <a:buFont typeface="Ravie" panose="04040805050809020602" pitchFamily="82" charset="0"/>
              <a:buChar char="!"/>
            </a:pPr>
            <a:r>
              <a:rPr lang="en-US" dirty="0">
                <a:latin typeface="Playfair Display" panose="020B0604020202020204" charset="0"/>
              </a:rPr>
              <a:t>5.Matches(</a:t>
            </a:r>
            <a:r>
              <a:rPr lang="en-US" u="sng" dirty="0" err="1">
                <a:latin typeface="Playfair Display" panose="020B0604020202020204" charset="0"/>
              </a:rPr>
              <a:t>MatchID</a:t>
            </a:r>
            <a:r>
              <a:rPr lang="en-US" u="sng" dirty="0">
                <a:latin typeface="Playfair Display" panose="020B0604020202020204" charset="0"/>
              </a:rPr>
              <a:t>)</a:t>
            </a:r>
            <a:endParaRPr lang="en-US" dirty="0">
              <a:latin typeface="Playfair Display" panose="020B0604020202020204" charset="0"/>
            </a:endParaRPr>
          </a:p>
          <a:p>
            <a:pPr>
              <a:buClrTx/>
              <a:buFont typeface="Ravie" panose="04040805050809020602" pitchFamily="82" charset="0"/>
              <a:buChar char="!"/>
            </a:pPr>
            <a:r>
              <a:rPr lang="en-US" dirty="0">
                <a:latin typeface="Playfair Display" panose="020B0604020202020204" charset="0"/>
              </a:rPr>
              <a:t>6.Player_Ranking(</a:t>
            </a:r>
            <a:r>
              <a:rPr lang="en-US" u="sng" dirty="0" err="1">
                <a:latin typeface="Playfair Display" panose="020B0604020202020204" charset="0"/>
              </a:rPr>
              <a:t>PlayerID,GameCode</a:t>
            </a:r>
            <a:r>
              <a:rPr lang="en-US" u="sng" dirty="0">
                <a:latin typeface="Playfair Display" panose="020B0604020202020204" charset="0"/>
              </a:rPr>
              <a:t>)</a:t>
            </a:r>
            <a:endParaRPr lang="en-US" dirty="0">
              <a:latin typeface="Playfair Display" panose="020B0604020202020204" charset="0"/>
            </a:endParaRPr>
          </a:p>
          <a:p>
            <a:pPr>
              <a:buClrTx/>
              <a:buFont typeface="Ravie" panose="04040805050809020602" pitchFamily="82" charset="0"/>
              <a:buChar char="!"/>
            </a:pPr>
            <a:r>
              <a:rPr lang="en-US" dirty="0">
                <a:latin typeface="Playfair Display" panose="020B0604020202020204" charset="0"/>
              </a:rPr>
              <a:t>7.Gamewise_Teams(</a:t>
            </a:r>
            <a:r>
              <a:rPr lang="en-US" u="sng" dirty="0" err="1">
                <a:latin typeface="Playfair Display" panose="020B0604020202020204" charset="0"/>
              </a:rPr>
              <a:t>GameCode,TeamID</a:t>
            </a:r>
            <a:r>
              <a:rPr lang="en-US" b="1" dirty="0">
                <a:latin typeface="Playfair Display" panose="020B0604020202020204" charset="0"/>
              </a:rPr>
              <a:t>)</a:t>
            </a:r>
          </a:p>
          <a:p>
            <a:pPr marL="171450" indent="-171450">
              <a:buClr>
                <a:schemeClr val="bg2">
                  <a:lumMod val="75000"/>
                </a:schemeClr>
              </a:buClr>
              <a:buSzPct val="110000"/>
              <a:buFont typeface="Ravie" panose="04040805050809020602" pitchFamily="82" charset="0"/>
              <a:buChar char="!"/>
            </a:pPr>
            <a:endParaRPr lang="en-US" sz="1200" dirty="0" smtClean="0"/>
          </a:p>
          <a:p>
            <a:pPr marL="171450" indent="-171450">
              <a:buClr>
                <a:schemeClr val="bg2">
                  <a:lumMod val="75000"/>
                </a:schemeClr>
              </a:buClr>
              <a:buSzPct val="110000"/>
              <a:buFont typeface="Ravie" panose="04040805050809020602" pitchFamily="82" charset="0"/>
              <a:buChar char="!"/>
            </a:pPr>
            <a:endParaRPr sz="1200" dirty="0"/>
          </a:p>
        </p:txBody>
      </p:sp>
      <p:sp>
        <p:nvSpPr>
          <p:cNvPr id="285" name="Google Shape;285;p29"/>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a:t>
            </a:fld>
            <a:endParaRPr/>
          </a:p>
        </p:txBody>
      </p:sp>
    </p:spTree>
    <p:extLst>
      <p:ext uri="{BB962C8B-B14F-4D97-AF65-F5344CB8AC3E}">
        <p14:creationId xmlns:p14="http://schemas.microsoft.com/office/powerpoint/2010/main" val="2905374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80"/>
        <p:cNvGrpSpPr/>
        <p:nvPr/>
      </p:nvGrpSpPr>
      <p:grpSpPr>
        <a:xfrm>
          <a:off x="0" y="0"/>
          <a:ext cx="0" cy="0"/>
          <a:chOff x="0" y="0"/>
          <a:chExt cx="0" cy="0"/>
        </a:xfrm>
      </p:grpSpPr>
      <p:sp>
        <p:nvSpPr>
          <p:cNvPr id="281" name="Google Shape;281;p29"/>
          <p:cNvSpPr txBox="1">
            <a:spLocks noGrp="1"/>
          </p:cNvSpPr>
          <p:nvPr>
            <p:ph type="title"/>
          </p:nvPr>
        </p:nvSpPr>
        <p:spPr>
          <a:xfrm>
            <a:off x="2004952" y="0"/>
            <a:ext cx="4920210" cy="850473"/>
          </a:xfrm>
          <a:prstGeom prst="rect">
            <a:avLst/>
          </a:prstGeom>
        </p:spPr>
        <p:txBody>
          <a:bodyPr spcFirstLastPara="1" wrap="square" lIns="91425" tIns="91425" rIns="91425" bIns="91425" anchor="t" anchorCtr="0">
            <a:noAutofit/>
          </a:bodyPr>
          <a:lstStyle/>
          <a:p>
            <a:pPr lvl="0"/>
            <a:r>
              <a:rPr lang="en" sz="2800" dirty="0" smtClean="0">
                <a:solidFill>
                  <a:schemeClr val="tx1">
                    <a:lumMod val="95000"/>
                    <a:lumOff val="5000"/>
                  </a:schemeClr>
                </a:solidFill>
              </a:rPr>
              <a:t>Entity-Relationship Diagram</a:t>
            </a:r>
            <a:endParaRPr sz="2800" dirty="0">
              <a:solidFill>
                <a:schemeClr val="tx1">
                  <a:lumMod val="95000"/>
                  <a:lumOff val="5000"/>
                </a:schemeClr>
              </a:solidFill>
            </a:endParaRPr>
          </a:p>
        </p:txBody>
      </p:sp>
      <p:sp>
        <p:nvSpPr>
          <p:cNvPr id="285" name="Google Shape;285;p29"/>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a:t>
            </a:fld>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1452" y="1566450"/>
            <a:ext cx="5967211" cy="3197032"/>
          </a:xfrm>
          <a:prstGeom prst="rect">
            <a:avLst/>
          </a:prstGeom>
        </p:spPr>
      </p:pic>
    </p:spTree>
    <p:extLst>
      <p:ext uri="{BB962C8B-B14F-4D97-AF65-F5344CB8AC3E}">
        <p14:creationId xmlns:p14="http://schemas.microsoft.com/office/powerpoint/2010/main" val="2957775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80"/>
        <p:cNvGrpSpPr/>
        <p:nvPr/>
      </p:nvGrpSpPr>
      <p:grpSpPr>
        <a:xfrm>
          <a:off x="0" y="0"/>
          <a:ext cx="0" cy="0"/>
          <a:chOff x="0" y="0"/>
          <a:chExt cx="0" cy="0"/>
        </a:xfrm>
      </p:grpSpPr>
      <p:sp>
        <p:nvSpPr>
          <p:cNvPr id="281" name="Google Shape;281;p29"/>
          <p:cNvSpPr txBox="1">
            <a:spLocks noGrp="1"/>
          </p:cNvSpPr>
          <p:nvPr>
            <p:ph type="title"/>
          </p:nvPr>
        </p:nvSpPr>
        <p:spPr>
          <a:xfrm>
            <a:off x="3046456" y="-6578"/>
            <a:ext cx="3264591" cy="623455"/>
          </a:xfrm>
          <a:prstGeom prst="rect">
            <a:avLst/>
          </a:prstGeom>
        </p:spPr>
        <p:txBody>
          <a:bodyPr spcFirstLastPara="1" wrap="square" lIns="91425" tIns="91425" rIns="91425" bIns="91425" anchor="t" anchorCtr="0">
            <a:noAutofit/>
          </a:bodyPr>
          <a:lstStyle/>
          <a:p>
            <a:pPr lvl="0"/>
            <a:r>
              <a:rPr lang="en" sz="2800" dirty="0" smtClean="0">
                <a:solidFill>
                  <a:schemeClr val="tx1"/>
                </a:solidFill>
              </a:rPr>
              <a:t> Database Diagram</a:t>
            </a:r>
            <a:endParaRPr sz="2800" dirty="0">
              <a:solidFill>
                <a:schemeClr val="tx1"/>
              </a:solidFill>
            </a:endParaRPr>
          </a:p>
        </p:txBody>
      </p:sp>
      <p:sp>
        <p:nvSpPr>
          <p:cNvPr id="285" name="Google Shape;285;p29"/>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9</a:t>
            </a:fld>
            <a:endParaRPr/>
          </a:p>
        </p:txBody>
      </p:sp>
      <p:pic>
        <p:nvPicPr>
          <p:cNvPr id="13" name="Picture 12"/>
          <p:cNvPicPr/>
          <p:nvPr/>
        </p:nvPicPr>
        <p:blipFill>
          <a:blip r:embed="rId4">
            <a:extLst>
              <a:ext uri="{28A0092B-C50C-407E-A947-70E740481C1C}">
                <a14:useLocalDpi xmlns:a14="http://schemas.microsoft.com/office/drawing/2010/main" val="0"/>
              </a:ext>
            </a:extLst>
          </a:blip>
          <a:stretch>
            <a:fillRect/>
          </a:stretch>
        </p:blipFill>
        <p:spPr>
          <a:xfrm>
            <a:off x="1652587" y="1489365"/>
            <a:ext cx="6320704" cy="3100936"/>
          </a:xfrm>
          <a:prstGeom prst="rect">
            <a:avLst/>
          </a:prstGeom>
        </p:spPr>
      </p:pic>
    </p:spTree>
    <p:extLst>
      <p:ext uri="{BB962C8B-B14F-4D97-AF65-F5344CB8AC3E}">
        <p14:creationId xmlns:p14="http://schemas.microsoft.com/office/powerpoint/2010/main" val="2624135024"/>
      </p:ext>
    </p:extLst>
  </p:cSld>
  <p:clrMapOvr>
    <a:masterClrMapping/>
  </p:clrMapOvr>
</p:sld>
</file>

<file path=ppt/theme/theme1.xml><?xml version="1.0" encoding="utf-8"?>
<a:theme xmlns:a="http://schemas.openxmlformats.org/drawingml/2006/main" name="Isabell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agozine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TotalTime>
  <Words>358</Words>
  <Application>Microsoft Office PowerPoint</Application>
  <PresentationFormat>On-screen Show (16:9)</PresentationFormat>
  <Paragraphs>72</Paragraphs>
  <Slides>12</Slides>
  <Notes>12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12</vt:i4>
      </vt:variant>
    </vt:vector>
  </HeadingPairs>
  <TitlesOfParts>
    <vt:vector size="24" baseType="lpstr">
      <vt:lpstr>Raleway ExtraBold</vt:lpstr>
      <vt:lpstr>Raleway Light</vt:lpstr>
      <vt:lpstr>Calibri</vt:lpstr>
      <vt:lpstr>Playfair Display</vt:lpstr>
      <vt:lpstr>Ravie</vt:lpstr>
      <vt:lpstr>Arial</vt:lpstr>
      <vt:lpstr>Twentieth Century</vt:lpstr>
      <vt:lpstr>Wingdings</vt:lpstr>
      <vt:lpstr>Raleway</vt:lpstr>
      <vt:lpstr>Varela</vt:lpstr>
      <vt:lpstr>Isabella template</vt:lpstr>
      <vt:lpstr>Ragozine template</vt:lpstr>
      <vt:lpstr>Database Project Report Course No:CSE 3104 Course Name:Database Lab</vt:lpstr>
      <vt:lpstr>Gamers’ Logbook</vt:lpstr>
      <vt:lpstr>Objective</vt:lpstr>
      <vt:lpstr>Features</vt:lpstr>
      <vt:lpstr>User Classification </vt:lpstr>
      <vt:lpstr>User Vs Admin Queries</vt:lpstr>
      <vt:lpstr>   Entities and Primary Keys</vt:lpstr>
      <vt:lpstr>Entity-Relationship Diagram</vt:lpstr>
      <vt:lpstr> Database Diagram</vt:lpstr>
      <vt:lpstr>   Limitations</vt:lpstr>
      <vt:lpstr>   Future Work</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Sanzam Syed</dc:creator>
  <cp:lastModifiedBy>Windows User</cp:lastModifiedBy>
  <cp:revision>17</cp:revision>
  <dcterms:modified xsi:type="dcterms:W3CDTF">2018-09-30T16:32:38Z</dcterms:modified>
</cp:coreProperties>
</file>